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  <p:sldMasterId id="2147483725" r:id="rId4"/>
  </p:sldMasterIdLst>
  <p:notesMasterIdLst>
    <p:notesMasterId r:id="rId27"/>
  </p:notesMasterIdLst>
  <p:sldIdLst>
    <p:sldId id="256" r:id="rId5"/>
    <p:sldId id="258" r:id="rId6"/>
    <p:sldId id="337" r:id="rId7"/>
    <p:sldId id="319" r:id="rId8"/>
    <p:sldId id="338" r:id="rId9"/>
    <p:sldId id="339" r:id="rId10"/>
    <p:sldId id="340" r:id="rId11"/>
    <p:sldId id="327" r:id="rId12"/>
    <p:sldId id="329" r:id="rId13"/>
    <p:sldId id="330" r:id="rId14"/>
    <p:sldId id="333" r:id="rId15"/>
    <p:sldId id="334" r:id="rId16"/>
    <p:sldId id="335" r:id="rId17"/>
    <p:sldId id="336" r:id="rId18"/>
    <p:sldId id="341" r:id="rId19"/>
    <p:sldId id="280" r:id="rId20"/>
    <p:sldId id="286" r:id="rId21"/>
    <p:sldId id="285" r:id="rId22"/>
    <p:sldId id="282" r:id="rId23"/>
    <p:sldId id="283" r:id="rId24"/>
    <p:sldId id="290" r:id="rId25"/>
    <p:sldId id="312" r:id="rId26"/>
  </p:sldIdLst>
  <p:sldSz cx="12193588" cy="6858000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394"/>
    <a:srgbClr val="3554A2"/>
    <a:srgbClr val="374A7C"/>
    <a:srgbClr val="FD9D67"/>
    <a:srgbClr val="FFE52C"/>
    <a:srgbClr val="D35917"/>
    <a:srgbClr val="A6B7E2"/>
    <a:srgbClr val="A88FD9"/>
    <a:srgbClr val="FFC72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73" autoAdjust="0"/>
    <p:restoredTop sz="97371" autoAdjust="0"/>
  </p:normalViewPr>
  <p:slideViewPr>
    <p:cSldViewPr snapToGrid="0">
      <p:cViewPr varScale="1">
        <p:scale>
          <a:sx n="63" d="100"/>
          <a:sy n="63" d="100"/>
        </p:scale>
        <p:origin x="3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08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F9ADF-73F2-403F-8183-8FD8A176F22A}" type="datetimeFigureOut">
              <a:rPr lang="fr-FR" smtClean="0"/>
              <a:t>04/07/2023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3488"/>
            <a:ext cx="59229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66909" y="4751219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0444-BD52-480D-92E6-DC037542CD1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726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Rendre mon club demain personnalisable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5294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Proposer des modèles adaptables aux différents cas de figures (nombre d’enseignants).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2998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Total charges d’exploitation : </a:t>
            </a:r>
          </a:p>
          <a:p>
            <a:r>
              <a:rPr lang="fr-FR" dirty="0">
                <a:solidFill>
                  <a:schemeClr val="tx2"/>
                </a:solidFill>
              </a:rPr>
              <a:t>Toutes les dépenses prévues pour l’ensemble des activités du club.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b="1" dirty="0">
                <a:solidFill>
                  <a:schemeClr val="tx2"/>
                </a:solidFill>
              </a:rPr>
              <a:t>Total charges financières :</a:t>
            </a:r>
          </a:p>
          <a:p>
            <a:r>
              <a:rPr lang="fr-FR" dirty="0">
                <a:solidFill>
                  <a:schemeClr val="tx2"/>
                </a:solidFill>
              </a:rPr>
              <a:t>Ensemble des intérêts qui devront être remboursés par rapport aux sommes déjà empruntées ou liées à des emprunts prévus.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b="1" dirty="0">
                <a:solidFill>
                  <a:schemeClr val="tx2"/>
                </a:solidFill>
              </a:rPr>
              <a:t>Total charges exceptionnelles :</a:t>
            </a:r>
          </a:p>
          <a:p>
            <a:r>
              <a:rPr lang="fr-FR" dirty="0">
                <a:solidFill>
                  <a:schemeClr val="tx2"/>
                </a:solidFill>
              </a:rPr>
              <a:t>Coûts exceptionnels qui ne se rapportent pas à la gestion courante.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25240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Total produits d’exploitation : </a:t>
            </a:r>
          </a:p>
          <a:p>
            <a:r>
              <a:rPr lang="fr-FR" dirty="0">
                <a:solidFill>
                  <a:schemeClr val="tx2"/>
                </a:solidFill>
              </a:rPr>
              <a:t>Toutes les recettes générées par l’ensemble des actions du club.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b="1" dirty="0">
                <a:solidFill>
                  <a:schemeClr val="tx2"/>
                </a:solidFill>
              </a:rPr>
              <a:t>Total produits financiers :</a:t>
            </a:r>
          </a:p>
          <a:p>
            <a:r>
              <a:rPr lang="fr-FR" dirty="0">
                <a:solidFill>
                  <a:schemeClr val="tx2"/>
                </a:solidFill>
              </a:rPr>
              <a:t>Tous les intérêts qui vont être gagnés. Ils sont liés aux sommes déjà épargnées ou qui le seront. 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b="1" dirty="0">
                <a:solidFill>
                  <a:schemeClr val="tx2"/>
                </a:solidFill>
              </a:rPr>
              <a:t>Total produits exceptionnels :</a:t>
            </a:r>
          </a:p>
          <a:p>
            <a:r>
              <a:rPr lang="fr-FR" dirty="0">
                <a:solidFill>
                  <a:schemeClr val="tx2"/>
                </a:solidFill>
              </a:rPr>
              <a:t>Ressources exceptionnelles qui ne se rapportent pas à la gestion courante.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04222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Proposer des modèles adaptables aux différents cas de figures (nombre de partenaires).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4257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Photographier la signature et utiliser un outil comme https://www.remove.bg/fr pour supprimer le fond et transformer la signature en PNG.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0845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Exemple sous-titre marketing pour le projet :</a:t>
            </a:r>
            <a:r>
              <a:rPr lang="fr-FR" dirty="0">
                <a:solidFill>
                  <a:schemeClr val="tx2"/>
                </a:solidFill>
              </a:rPr>
              <a:t> « La réussite du changement comme principal enjeu » ou « Se tourner résolument vers l’avenir » ou « L’ambition comme source d’énergie sur le chemin de l’Excellence » ou </a:t>
            </a:r>
          </a:p>
          <a:p>
            <a:r>
              <a:rPr lang="fr-FR" dirty="0">
                <a:solidFill>
                  <a:schemeClr val="tx2"/>
                </a:solidFill>
              </a:rPr>
              <a:t>« La Modernité, dans le respect des Traditions » ou « Satisfaire toujours mieux nos adhérents » etc. 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Proposer éventuellement plusieurs modèles en fonction du nombre d’orientations (de 3 à 6).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40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Lien guide 1.1.2</a:t>
            </a:r>
          </a:p>
          <a:p>
            <a:r>
              <a:rPr lang="fr-FR" dirty="0">
                <a:solidFill>
                  <a:schemeClr val="tx2"/>
                </a:solidFill>
              </a:rPr>
              <a:t>Expliciter les valeurs. </a:t>
            </a:r>
          </a:p>
          <a:p>
            <a:r>
              <a:rPr lang="fr-FR" dirty="0">
                <a:solidFill>
                  <a:schemeClr val="tx2"/>
                </a:solidFill>
              </a:rPr>
              <a:t>Comment se concrétisent-elles ou se concrétiseront-elle ?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9488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Lien guide 1.3.1 (« SWOT »)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Diapositive facultative (uniquement si bilan du projet précédent).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Bilan du projet précédent à partir d’un « SWOT ».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9208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Lien guide 1.3.1 (« SWOT »)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Diapositive facultative (uniquement si bilan du projet précédent).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Bilan du projet précédent à partir d’un « SWOT ».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0066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Lien guide 1.3.1 (« SWOT »)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Diapositive facultative (uniquement si bilan du projet précédent).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Bilan du projet précédent à partir d’un « SWOT ».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10007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2361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Proposer des modèles adaptables aux différents cas de figures (nombre de bénévoles).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90444-BD52-480D-92E6-DC037542CD11}" type="slidenum">
              <a:rPr lang="fr-FR" smtClean="0"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313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Tit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Espace réservé pour une image  167">
            <a:extLst>
              <a:ext uri="{FF2B5EF4-FFF2-40B4-BE49-F238E27FC236}">
                <a16:creationId xmlns:a16="http://schemas.microsoft.com/office/drawing/2014/main" id="{24DEED6B-130E-BDBE-49BD-7524CD5026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24871" y="198439"/>
            <a:ext cx="1145803" cy="1826714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175" name="Forme libre : forme 174">
            <a:extLst>
              <a:ext uri="{FF2B5EF4-FFF2-40B4-BE49-F238E27FC236}">
                <a16:creationId xmlns:a16="http://schemas.microsoft.com/office/drawing/2014/main" id="{D24C0F94-DA55-C921-A4DA-59D4A380EEE5}"/>
              </a:ext>
            </a:extLst>
          </p:cNvPr>
          <p:cNvSpPr/>
          <p:nvPr/>
        </p:nvSpPr>
        <p:spPr>
          <a:xfrm>
            <a:off x="2159" y="3944608"/>
            <a:ext cx="6739557" cy="2913391"/>
          </a:xfrm>
          <a:custGeom>
            <a:avLst/>
            <a:gdLst>
              <a:gd name="connsiteX0" fmla="*/ 4534916 w 6739557"/>
              <a:gd name="connsiteY0" fmla="*/ 670698 h 2913391"/>
              <a:gd name="connsiteX1" fmla="*/ 1194054 w 6739557"/>
              <a:gd name="connsiteY1" fmla="*/ 68210 h 2913391"/>
              <a:gd name="connsiteX2" fmla="*/ 0 w 6739557"/>
              <a:gd name="connsiteY2" fmla="*/ 962036 h 2913391"/>
              <a:gd name="connsiteX3" fmla="*/ 0 w 6739557"/>
              <a:gd name="connsiteY3" fmla="*/ 2913391 h 2913391"/>
              <a:gd name="connsiteX4" fmla="*/ 6609207 w 6739557"/>
              <a:gd name="connsiteY4" fmla="*/ 2913391 h 2913391"/>
              <a:gd name="connsiteX5" fmla="*/ 6716014 w 6739557"/>
              <a:gd name="connsiteY5" fmla="*/ 2702571 h 2913391"/>
              <a:gd name="connsiteX6" fmla="*/ 4534916 w 6739557"/>
              <a:gd name="connsiteY6" fmla="*/ 670698 h 2913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39557" h="2913391">
                <a:moveTo>
                  <a:pt x="4534916" y="670698"/>
                </a:moveTo>
                <a:cubicBezTo>
                  <a:pt x="3375914" y="906918"/>
                  <a:pt x="2584958" y="-292597"/>
                  <a:pt x="1194054" y="68210"/>
                </a:cubicBezTo>
                <a:cubicBezTo>
                  <a:pt x="633603" y="213625"/>
                  <a:pt x="253746" y="578369"/>
                  <a:pt x="0" y="962036"/>
                </a:cubicBezTo>
                <a:lnTo>
                  <a:pt x="0" y="2913391"/>
                </a:lnTo>
                <a:lnTo>
                  <a:pt x="6609207" y="2913391"/>
                </a:lnTo>
                <a:cubicBezTo>
                  <a:pt x="6659880" y="2847224"/>
                  <a:pt x="6696329" y="2777248"/>
                  <a:pt x="6716014" y="2702571"/>
                </a:cubicBezTo>
                <a:cubicBezTo>
                  <a:pt x="6925945" y="1904757"/>
                  <a:pt x="5693918" y="434478"/>
                  <a:pt x="4534916" y="670698"/>
                </a:cubicBezTo>
                <a:close/>
              </a:path>
            </a:pathLst>
          </a:custGeom>
          <a:solidFill>
            <a:srgbClr val="3554A2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grpSp>
        <p:nvGrpSpPr>
          <p:cNvPr id="176" name="Graphique 172">
            <a:extLst>
              <a:ext uri="{FF2B5EF4-FFF2-40B4-BE49-F238E27FC236}">
                <a16:creationId xmlns:a16="http://schemas.microsoft.com/office/drawing/2014/main" id="{E25A5D12-A2E4-3C0E-567F-E6A84E0A5C86}"/>
              </a:ext>
            </a:extLst>
          </p:cNvPr>
          <p:cNvGrpSpPr/>
          <p:nvPr/>
        </p:nvGrpSpPr>
        <p:grpSpPr>
          <a:xfrm>
            <a:off x="4081087" y="6364039"/>
            <a:ext cx="755322" cy="493960"/>
            <a:chOff x="4081087" y="6364039"/>
            <a:chExt cx="755322" cy="493960"/>
          </a:xfrm>
        </p:grpSpPr>
        <p:sp>
          <p:nvSpPr>
            <p:cNvPr id="177" name="Forme libre : forme 176">
              <a:extLst>
                <a:ext uri="{FF2B5EF4-FFF2-40B4-BE49-F238E27FC236}">
                  <a16:creationId xmlns:a16="http://schemas.microsoft.com/office/drawing/2014/main" id="{048E5E0F-1731-570E-76EB-9315AB45CF17}"/>
                </a:ext>
              </a:extLst>
            </p:cNvPr>
            <p:cNvSpPr/>
            <p:nvPr/>
          </p:nvSpPr>
          <p:spPr>
            <a:xfrm>
              <a:off x="4081087" y="6364039"/>
              <a:ext cx="755322" cy="493960"/>
            </a:xfrm>
            <a:custGeom>
              <a:avLst/>
              <a:gdLst>
                <a:gd name="connsiteX0" fmla="*/ 18472 w 755322"/>
                <a:gd name="connsiteY0" fmla="*/ 493960 h 493960"/>
                <a:gd name="connsiteX1" fmla="*/ 736911 w 755322"/>
                <a:gd name="connsiteY1" fmla="*/ 493960 h 493960"/>
                <a:gd name="connsiteX2" fmla="*/ 751009 w 755322"/>
                <a:gd name="connsiteY2" fmla="*/ 321367 h 493960"/>
                <a:gd name="connsiteX3" fmla="*/ 321367 w 755322"/>
                <a:gd name="connsiteY3" fmla="*/ 4248 h 493960"/>
                <a:gd name="connsiteX4" fmla="*/ 4248 w 755322"/>
                <a:gd name="connsiteY4" fmla="*/ 433889 h 493960"/>
                <a:gd name="connsiteX5" fmla="*/ 18345 w 755322"/>
                <a:gd name="connsiteY5" fmla="*/ 493960 h 493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322" h="493960">
                  <a:moveTo>
                    <a:pt x="18472" y="493960"/>
                  </a:moveTo>
                  <a:lnTo>
                    <a:pt x="736911" y="493960"/>
                  </a:lnTo>
                  <a:cubicBezTo>
                    <a:pt x="754437" y="439985"/>
                    <a:pt x="760153" y="381311"/>
                    <a:pt x="751009" y="321367"/>
                  </a:cubicBezTo>
                  <a:cubicBezTo>
                    <a:pt x="719893" y="115119"/>
                    <a:pt x="527616" y="-26740"/>
                    <a:pt x="321367" y="4248"/>
                  </a:cubicBezTo>
                  <a:cubicBezTo>
                    <a:pt x="115119" y="35363"/>
                    <a:pt x="-26740" y="227768"/>
                    <a:pt x="4248" y="433889"/>
                  </a:cubicBezTo>
                  <a:cubicBezTo>
                    <a:pt x="7423" y="454591"/>
                    <a:pt x="12122" y="474656"/>
                    <a:pt x="18345" y="493960"/>
                  </a:cubicBez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78" name="Graphique 172">
              <a:extLst>
                <a:ext uri="{FF2B5EF4-FFF2-40B4-BE49-F238E27FC236}">
                  <a16:creationId xmlns:a16="http://schemas.microsoft.com/office/drawing/2014/main" id="{B1DD127D-3CAA-B2FE-AF4E-11F1F68AE7DB}"/>
                </a:ext>
              </a:extLst>
            </p:cNvPr>
            <p:cNvGrpSpPr/>
            <p:nvPr/>
          </p:nvGrpSpPr>
          <p:grpSpPr>
            <a:xfrm>
              <a:off x="4121530" y="6431026"/>
              <a:ext cx="709929" cy="426973"/>
              <a:chOff x="4121530" y="6431026"/>
              <a:chExt cx="709929" cy="426973"/>
            </a:xfrm>
            <a:solidFill>
              <a:srgbClr val="FFFFFF"/>
            </a:solidFill>
          </p:grpSpPr>
          <p:sp>
            <p:nvSpPr>
              <p:cNvPr id="179" name="Forme libre : forme 178">
                <a:extLst>
                  <a:ext uri="{FF2B5EF4-FFF2-40B4-BE49-F238E27FC236}">
                    <a16:creationId xmlns:a16="http://schemas.microsoft.com/office/drawing/2014/main" id="{5CF60942-475B-F340-0142-A60283E15543}"/>
                  </a:ext>
                </a:extLst>
              </p:cNvPr>
              <p:cNvSpPr/>
              <p:nvPr/>
            </p:nvSpPr>
            <p:spPr>
              <a:xfrm>
                <a:off x="4776723" y="6802119"/>
                <a:ext cx="54736" cy="55880"/>
              </a:xfrm>
              <a:custGeom>
                <a:avLst/>
                <a:gdLst>
                  <a:gd name="connsiteX0" fmla="*/ 41148 w 54736"/>
                  <a:gd name="connsiteY0" fmla="*/ 55880 h 55880"/>
                  <a:gd name="connsiteX1" fmla="*/ 54737 w 54736"/>
                  <a:gd name="connsiteY1" fmla="*/ 0 h 55880"/>
                  <a:gd name="connsiteX2" fmla="*/ 0 w 54736"/>
                  <a:gd name="connsiteY2" fmla="*/ 55880 h 55880"/>
                  <a:gd name="connsiteX3" fmla="*/ 41021 w 54736"/>
                  <a:gd name="connsiteY3" fmla="*/ 55880 h 55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736" h="55880">
                    <a:moveTo>
                      <a:pt x="41148" y="55880"/>
                    </a:moveTo>
                    <a:cubicBezTo>
                      <a:pt x="46990" y="37719"/>
                      <a:pt x="51689" y="19177"/>
                      <a:pt x="54737" y="0"/>
                    </a:cubicBezTo>
                    <a:cubicBezTo>
                      <a:pt x="37338" y="19939"/>
                      <a:pt x="19050" y="38481"/>
                      <a:pt x="0" y="55880"/>
                    </a:cubicBezTo>
                    <a:lnTo>
                      <a:pt x="41021" y="5588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80" name="Forme libre : forme 179">
                <a:extLst>
                  <a:ext uri="{FF2B5EF4-FFF2-40B4-BE49-F238E27FC236}">
                    <a16:creationId xmlns:a16="http://schemas.microsoft.com/office/drawing/2014/main" id="{629FB906-B4E7-7B37-C3D6-7149F2345D74}"/>
                  </a:ext>
                </a:extLst>
              </p:cNvPr>
              <p:cNvSpPr/>
              <p:nvPr/>
            </p:nvSpPr>
            <p:spPr>
              <a:xfrm>
                <a:off x="4121530" y="6431026"/>
                <a:ext cx="588136" cy="215392"/>
              </a:xfrm>
              <a:custGeom>
                <a:avLst/>
                <a:gdLst>
                  <a:gd name="connsiteX0" fmla="*/ 168783 w 588136"/>
                  <a:gd name="connsiteY0" fmla="*/ 215392 h 215392"/>
                  <a:gd name="connsiteX1" fmla="*/ 217678 w 588136"/>
                  <a:gd name="connsiteY1" fmla="*/ 209550 h 215392"/>
                  <a:gd name="connsiteX2" fmla="*/ 461772 w 588136"/>
                  <a:gd name="connsiteY2" fmla="*/ 95504 h 215392"/>
                  <a:gd name="connsiteX3" fmla="*/ 588137 w 588136"/>
                  <a:gd name="connsiteY3" fmla="*/ 28448 h 215392"/>
                  <a:gd name="connsiteX4" fmla="*/ 551688 w 588136"/>
                  <a:gd name="connsiteY4" fmla="*/ 0 h 215392"/>
                  <a:gd name="connsiteX5" fmla="*/ 441071 w 588136"/>
                  <a:gd name="connsiteY5" fmla="*/ 60706 h 215392"/>
                  <a:gd name="connsiteX6" fmla="*/ 208280 w 588136"/>
                  <a:gd name="connsiteY6" fmla="*/ 170180 h 215392"/>
                  <a:gd name="connsiteX7" fmla="*/ 33020 w 588136"/>
                  <a:gd name="connsiteY7" fmla="*/ 116586 h 215392"/>
                  <a:gd name="connsiteX8" fmla="*/ 20701 w 588136"/>
                  <a:gd name="connsiteY8" fmla="*/ 104902 h 215392"/>
                  <a:gd name="connsiteX9" fmla="*/ 0 w 588136"/>
                  <a:gd name="connsiteY9" fmla="*/ 140970 h 215392"/>
                  <a:gd name="connsiteX10" fmla="*/ 5334 w 588136"/>
                  <a:gd name="connsiteY10" fmla="*/ 145923 h 215392"/>
                  <a:gd name="connsiteX11" fmla="*/ 168910 w 588136"/>
                  <a:gd name="connsiteY11" fmla="*/ 215265 h 215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88136" h="215392">
                    <a:moveTo>
                      <a:pt x="168783" y="215392"/>
                    </a:moveTo>
                    <a:cubicBezTo>
                      <a:pt x="185039" y="215392"/>
                      <a:pt x="201422" y="213487"/>
                      <a:pt x="217678" y="209550"/>
                    </a:cubicBezTo>
                    <a:cubicBezTo>
                      <a:pt x="305054" y="188595"/>
                      <a:pt x="388239" y="139192"/>
                      <a:pt x="461772" y="95504"/>
                    </a:cubicBezTo>
                    <a:cubicBezTo>
                      <a:pt x="507365" y="68453"/>
                      <a:pt x="551053" y="42545"/>
                      <a:pt x="588137" y="28448"/>
                    </a:cubicBezTo>
                    <a:cubicBezTo>
                      <a:pt x="576580" y="18161"/>
                      <a:pt x="564388" y="8763"/>
                      <a:pt x="551688" y="0"/>
                    </a:cubicBezTo>
                    <a:cubicBezTo>
                      <a:pt x="517779" y="15367"/>
                      <a:pt x="481076" y="37084"/>
                      <a:pt x="441071" y="60706"/>
                    </a:cubicBezTo>
                    <a:cubicBezTo>
                      <a:pt x="370078" y="102870"/>
                      <a:pt x="289560" y="150622"/>
                      <a:pt x="208280" y="170180"/>
                    </a:cubicBezTo>
                    <a:cubicBezTo>
                      <a:pt x="148209" y="184531"/>
                      <a:pt x="89281" y="166497"/>
                      <a:pt x="33020" y="116586"/>
                    </a:cubicBezTo>
                    <a:cubicBezTo>
                      <a:pt x="28702" y="112776"/>
                      <a:pt x="24638" y="108839"/>
                      <a:pt x="20701" y="104902"/>
                    </a:cubicBezTo>
                    <a:cubicBezTo>
                      <a:pt x="13081" y="116586"/>
                      <a:pt x="6223" y="128651"/>
                      <a:pt x="0" y="140970"/>
                    </a:cubicBezTo>
                    <a:cubicBezTo>
                      <a:pt x="1778" y="142621"/>
                      <a:pt x="3556" y="144272"/>
                      <a:pt x="5334" y="145923"/>
                    </a:cubicBezTo>
                    <a:cubicBezTo>
                      <a:pt x="56515" y="191770"/>
                      <a:pt x="112268" y="215265"/>
                      <a:pt x="168910" y="21526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grpSp>
        <p:nvGrpSpPr>
          <p:cNvPr id="181" name="Graphique 172">
            <a:extLst>
              <a:ext uri="{FF2B5EF4-FFF2-40B4-BE49-F238E27FC236}">
                <a16:creationId xmlns:a16="http://schemas.microsoft.com/office/drawing/2014/main" id="{BA614407-D936-4B8B-1433-20FF3B47754B}"/>
              </a:ext>
            </a:extLst>
          </p:cNvPr>
          <p:cNvGrpSpPr/>
          <p:nvPr/>
        </p:nvGrpSpPr>
        <p:grpSpPr>
          <a:xfrm>
            <a:off x="2159" y="5608828"/>
            <a:ext cx="377604" cy="755141"/>
            <a:chOff x="2159" y="5608828"/>
            <a:chExt cx="377604" cy="755141"/>
          </a:xfrm>
        </p:grpSpPr>
        <p:sp>
          <p:nvSpPr>
            <p:cNvPr id="182" name="Forme libre : forme 181">
              <a:extLst>
                <a:ext uri="{FF2B5EF4-FFF2-40B4-BE49-F238E27FC236}">
                  <a16:creationId xmlns:a16="http://schemas.microsoft.com/office/drawing/2014/main" id="{C1F72A1B-03D1-95D4-429E-8F3B97E12CB6}"/>
                </a:ext>
              </a:extLst>
            </p:cNvPr>
            <p:cNvSpPr/>
            <p:nvPr/>
          </p:nvSpPr>
          <p:spPr>
            <a:xfrm>
              <a:off x="2159" y="5608828"/>
              <a:ext cx="377604" cy="755141"/>
            </a:xfrm>
            <a:custGeom>
              <a:avLst/>
              <a:gdLst>
                <a:gd name="connsiteX0" fmla="*/ 314579 w 377604"/>
                <a:gd name="connsiteY0" fmla="*/ 168783 h 755141"/>
                <a:gd name="connsiteX1" fmla="*/ 0 w 377604"/>
                <a:gd name="connsiteY1" fmla="*/ 0 h 755141"/>
                <a:gd name="connsiteX2" fmla="*/ 0 w 377604"/>
                <a:gd name="connsiteY2" fmla="*/ 755142 h 755141"/>
                <a:gd name="connsiteX3" fmla="*/ 208788 w 377604"/>
                <a:gd name="connsiteY3" fmla="*/ 692150 h 755141"/>
                <a:gd name="connsiteX4" fmla="*/ 314579 w 377604"/>
                <a:gd name="connsiteY4" fmla="*/ 168783 h 755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604" h="755141">
                  <a:moveTo>
                    <a:pt x="314579" y="168783"/>
                  </a:moveTo>
                  <a:cubicBezTo>
                    <a:pt x="241935" y="59436"/>
                    <a:pt x="122174" y="127"/>
                    <a:pt x="0" y="0"/>
                  </a:cubicBezTo>
                  <a:lnTo>
                    <a:pt x="0" y="755142"/>
                  </a:lnTo>
                  <a:cubicBezTo>
                    <a:pt x="71882" y="755142"/>
                    <a:pt x="144526" y="734822"/>
                    <a:pt x="208788" y="692150"/>
                  </a:cubicBezTo>
                  <a:cubicBezTo>
                    <a:pt x="382524" y="576834"/>
                    <a:pt x="429895" y="342519"/>
                    <a:pt x="314579" y="168783"/>
                  </a:cubicBez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83" name="Graphique 172">
              <a:extLst>
                <a:ext uri="{FF2B5EF4-FFF2-40B4-BE49-F238E27FC236}">
                  <a16:creationId xmlns:a16="http://schemas.microsoft.com/office/drawing/2014/main" id="{2FED9E81-8E8A-57A6-2258-6133CF104806}"/>
                </a:ext>
              </a:extLst>
            </p:cNvPr>
            <p:cNvGrpSpPr/>
            <p:nvPr/>
          </p:nvGrpSpPr>
          <p:grpSpPr>
            <a:xfrm>
              <a:off x="2159" y="5614161"/>
              <a:ext cx="377063" cy="728472"/>
              <a:chOff x="2159" y="5614161"/>
              <a:chExt cx="377063" cy="728472"/>
            </a:xfrm>
            <a:solidFill>
              <a:srgbClr val="FFFFFF"/>
            </a:solidFill>
          </p:grpSpPr>
          <p:sp>
            <p:nvSpPr>
              <p:cNvPr id="184" name="Forme libre : forme 183">
                <a:extLst>
                  <a:ext uri="{FF2B5EF4-FFF2-40B4-BE49-F238E27FC236}">
                    <a16:creationId xmlns:a16="http://schemas.microsoft.com/office/drawing/2014/main" id="{D7B1DAB9-4098-F885-E8A4-15E588E60758}"/>
                  </a:ext>
                </a:extLst>
              </p:cNvPr>
              <p:cNvSpPr/>
              <p:nvPr/>
            </p:nvSpPr>
            <p:spPr>
              <a:xfrm>
                <a:off x="2286" y="5614161"/>
                <a:ext cx="108203" cy="156591"/>
              </a:xfrm>
              <a:custGeom>
                <a:avLst/>
                <a:gdLst>
                  <a:gd name="connsiteX0" fmla="*/ 62865 w 108203"/>
                  <a:gd name="connsiteY0" fmla="*/ 0 h 156591"/>
                  <a:gd name="connsiteX1" fmla="*/ 0 w 108203"/>
                  <a:gd name="connsiteY1" fmla="*/ 85090 h 156591"/>
                  <a:gd name="connsiteX2" fmla="*/ 0 w 108203"/>
                  <a:gd name="connsiteY2" fmla="*/ 156591 h 156591"/>
                  <a:gd name="connsiteX3" fmla="*/ 21971 w 108203"/>
                  <a:gd name="connsiteY3" fmla="*/ 124587 h 156591"/>
                  <a:gd name="connsiteX4" fmla="*/ 108204 w 108203"/>
                  <a:gd name="connsiteY4" fmla="*/ 10414 h 156591"/>
                  <a:gd name="connsiteX5" fmla="*/ 62992 w 108203"/>
                  <a:gd name="connsiteY5" fmla="*/ 0 h 156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8203" h="156591">
                    <a:moveTo>
                      <a:pt x="62865" y="0"/>
                    </a:moveTo>
                    <a:cubicBezTo>
                      <a:pt x="42291" y="24003"/>
                      <a:pt x="21717" y="53340"/>
                      <a:pt x="0" y="85090"/>
                    </a:cubicBezTo>
                    <a:lnTo>
                      <a:pt x="0" y="156591"/>
                    </a:lnTo>
                    <a:cubicBezTo>
                      <a:pt x="7493" y="145796"/>
                      <a:pt x="14732" y="135128"/>
                      <a:pt x="21971" y="124587"/>
                    </a:cubicBezTo>
                    <a:cubicBezTo>
                      <a:pt x="51816" y="80772"/>
                      <a:pt x="80518" y="38735"/>
                      <a:pt x="108204" y="10414"/>
                    </a:cubicBezTo>
                    <a:cubicBezTo>
                      <a:pt x="93345" y="5969"/>
                      <a:pt x="78232" y="2540"/>
                      <a:pt x="6299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85" name="Forme libre : forme 184">
                <a:extLst>
                  <a:ext uri="{FF2B5EF4-FFF2-40B4-BE49-F238E27FC236}">
                    <a16:creationId xmlns:a16="http://schemas.microsoft.com/office/drawing/2014/main" id="{3DAE1E3E-033C-02C8-A8B0-95BBD01247F5}"/>
                  </a:ext>
                </a:extLst>
              </p:cNvPr>
              <p:cNvSpPr/>
              <p:nvPr/>
            </p:nvSpPr>
            <p:spPr>
              <a:xfrm>
                <a:off x="2159" y="5883655"/>
                <a:ext cx="377063" cy="458978"/>
              </a:xfrm>
              <a:custGeom>
                <a:avLst/>
                <a:gdLst>
                  <a:gd name="connsiteX0" fmla="*/ 363474 w 377063"/>
                  <a:gd name="connsiteY0" fmla="*/ 0 h 458978"/>
                  <a:gd name="connsiteX1" fmla="*/ 66040 w 377063"/>
                  <a:gd name="connsiteY1" fmla="*/ 379730 h 458978"/>
                  <a:gd name="connsiteX2" fmla="*/ 0 w 377063"/>
                  <a:gd name="connsiteY2" fmla="*/ 414528 h 458978"/>
                  <a:gd name="connsiteX3" fmla="*/ 0 w 377063"/>
                  <a:gd name="connsiteY3" fmla="*/ 458978 h 458978"/>
                  <a:gd name="connsiteX4" fmla="*/ 85344 w 377063"/>
                  <a:gd name="connsiteY4" fmla="*/ 415290 h 458978"/>
                  <a:gd name="connsiteX5" fmla="*/ 279781 w 377063"/>
                  <a:gd name="connsiteY5" fmla="*/ 249047 h 458978"/>
                  <a:gd name="connsiteX6" fmla="*/ 377063 w 377063"/>
                  <a:gd name="connsiteY6" fmla="*/ 83820 h 458978"/>
                  <a:gd name="connsiteX7" fmla="*/ 363347 w 377063"/>
                  <a:gd name="connsiteY7" fmla="*/ 127 h 458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7063" h="458978">
                    <a:moveTo>
                      <a:pt x="363474" y="0"/>
                    </a:moveTo>
                    <a:cubicBezTo>
                      <a:pt x="316865" y="162306"/>
                      <a:pt x="217170" y="289941"/>
                      <a:pt x="66040" y="379730"/>
                    </a:cubicBezTo>
                    <a:cubicBezTo>
                      <a:pt x="43434" y="393192"/>
                      <a:pt x="21336" y="404622"/>
                      <a:pt x="0" y="414528"/>
                    </a:cubicBezTo>
                    <a:lnTo>
                      <a:pt x="0" y="458978"/>
                    </a:lnTo>
                    <a:cubicBezTo>
                      <a:pt x="27051" y="447040"/>
                      <a:pt x="55626" y="432816"/>
                      <a:pt x="85344" y="415290"/>
                    </a:cubicBezTo>
                    <a:cubicBezTo>
                      <a:pt x="161925" y="369951"/>
                      <a:pt x="227330" y="314071"/>
                      <a:pt x="279781" y="249047"/>
                    </a:cubicBezTo>
                    <a:cubicBezTo>
                      <a:pt x="320040" y="199136"/>
                      <a:pt x="352425" y="143891"/>
                      <a:pt x="377063" y="83820"/>
                    </a:cubicBezTo>
                    <a:cubicBezTo>
                      <a:pt x="375666" y="55753"/>
                      <a:pt x="371094" y="27686"/>
                      <a:pt x="363347" y="127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grpSp>
        <p:nvGrpSpPr>
          <p:cNvPr id="186" name="Graphique 172">
            <a:extLst>
              <a:ext uri="{FF2B5EF4-FFF2-40B4-BE49-F238E27FC236}">
                <a16:creationId xmlns:a16="http://schemas.microsoft.com/office/drawing/2014/main" id="{738DEF4A-6979-FB25-132E-02F5E88D5E0C}"/>
              </a:ext>
            </a:extLst>
          </p:cNvPr>
          <p:cNvGrpSpPr/>
          <p:nvPr/>
        </p:nvGrpSpPr>
        <p:grpSpPr>
          <a:xfrm>
            <a:off x="757503" y="3873888"/>
            <a:ext cx="755371" cy="755380"/>
            <a:chOff x="757503" y="3873888"/>
            <a:chExt cx="755371" cy="755380"/>
          </a:xfrm>
        </p:grpSpPr>
        <p:sp>
          <p:nvSpPr>
            <p:cNvPr id="187" name="Forme libre : forme 186">
              <a:extLst>
                <a:ext uri="{FF2B5EF4-FFF2-40B4-BE49-F238E27FC236}">
                  <a16:creationId xmlns:a16="http://schemas.microsoft.com/office/drawing/2014/main" id="{6304C4AA-58A6-F538-BC65-23BF8198ED14}"/>
                </a:ext>
              </a:extLst>
            </p:cNvPr>
            <p:cNvSpPr/>
            <p:nvPr/>
          </p:nvSpPr>
          <p:spPr>
            <a:xfrm>
              <a:off x="757503" y="3873888"/>
              <a:ext cx="755371" cy="755380"/>
            </a:xfrm>
            <a:custGeom>
              <a:avLst/>
              <a:gdLst>
                <a:gd name="connsiteX0" fmla="*/ 490779 w 755371"/>
                <a:gd name="connsiteY0" fmla="*/ 17391 h 755380"/>
                <a:gd name="connsiteX1" fmla="*/ 737921 w 755371"/>
                <a:gd name="connsiteY1" fmla="*/ 490720 h 755380"/>
                <a:gd name="connsiteX2" fmla="*/ 264592 w 755371"/>
                <a:gd name="connsiteY2" fmla="*/ 737989 h 755380"/>
                <a:gd name="connsiteX3" fmla="*/ 17450 w 755371"/>
                <a:gd name="connsiteY3" fmla="*/ 264660 h 755380"/>
                <a:gd name="connsiteX4" fmla="*/ 490779 w 755371"/>
                <a:gd name="connsiteY4" fmla="*/ 17391 h 755380"/>
                <a:gd name="connsiteX5" fmla="*/ 490779 w 755371"/>
                <a:gd name="connsiteY5" fmla="*/ 17391 h 755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371" h="755380">
                  <a:moveTo>
                    <a:pt x="490779" y="17391"/>
                  </a:moveTo>
                  <a:cubicBezTo>
                    <a:pt x="689788" y="79875"/>
                    <a:pt x="800405" y="291711"/>
                    <a:pt x="737921" y="490720"/>
                  </a:cubicBezTo>
                  <a:cubicBezTo>
                    <a:pt x="675437" y="689729"/>
                    <a:pt x="463601" y="800346"/>
                    <a:pt x="264592" y="737989"/>
                  </a:cubicBezTo>
                  <a:cubicBezTo>
                    <a:pt x="65583" y="675505"/>
                    <a:pt x="-45034" y="463669"/>
                    <a:pt x="17450" y="264660"/>
                  </a:cubicBezTo>
                  <a:cubicBezTo>
                    <a:pt x="79934" y="65651"/>
                    <a:pt x="291770" y="-44966"/>
                    <a:pt x="490779" y="17391"/>
                  </a:cubicBezTo>
                  <a:lnTo>
                    <a:pt x="490779" y="17391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88" name="Graphique 172">
              <a:extLst>
                <a:ext uri="{FF2B5EF4-FFF2-40B4-BE49-F238E27FC236}">
                  <a16:creationId xmlns:a16="http://schemas.microsoft.com/office/drawing/2014/main" id="{38370DC0-D7C9-62B3-BC60-07D788A4837B}"/>
                </a:ext>
              </a:extLst>
            </p:cNvPr>
            <p:cNvGrpSpPr/>
            <p:nvPr/>
          </p:nvGrpSpPr>
          <p:grpSpPr>
            <a:xfrm>
              <a:off x="825753" y="3897376"/>
              <a:ext cx="633095" cy="703579"/>
              <a:chOff x="825753" y="3897376"/>
              <a:chExt cx="633095" cy="703579"/>
            </a:xfrm>
            <a:solidFill>
              <a:srgbClr val="FFFFFF"/>
            </a:solidFill>
          </p:grpSpPr>
          <p:sp>
            <p:nvSpPr>
              <p:cNvPr id="189" name="Forme libre : forme 188">
                <a:extLst>
                  <a:ext uri="{FF2B5EF4-FFF2-40B4-BE49-F238E27FC236}">
                    <a16:creationId xmlns:a16="http://schemas.microsoft.com/office/drawing/2014/main" id="{9DCBE924-CBC3-38F0-12EC-8CB6F61E43AD}"/>
                  </a:ext>
                </a:extLst>
              </p:cNvPr>
              <p:cNvSpPr/>
              <p:nvPr/>
            </p:nvSpPr>
            <p:spPr>
              <a:xfrm>
                <a:off x="1266419" y="4022852"/>
                <a:ext cx="192429" cy="578103"/>
              </a:xfrm>
              <a:custGeom>
                <a:avLst/>
                <a:gdLst>
                  <a:gd name="connsiteX0" fmla="*/ 47904 w 192429"/>
                  <a:gd name="connsiteY0" fmla="*/ 431673 h 578103"/>
                  <a:gd name="connsiteX1" fmla="*/ 51587 w 192429"/>
                  <a:gd name="connsiteY1" fmla="*/ 174371 h 578103"/>
                  <a:gd name="connsiteX2" fmla="*/ 176555 w 192429"/>
                  <a:gd name="connsiteY2" fmla="*/ 40386 h 578103"/>
                  <a:gd name="connsiteX3" fmla="*/ 192430 w 192429"/>
                  <a:gd name="connsiteY3" fmla="*/ 34417 h 578103"/>
                  <a:gd name="connsiteX4" fmla="*/ 169062 w 192429"/>
                  <a:gd name="connsiteY4" fmla="*/ 0 h 578103"/>
                  <a:gd name="connsiteX5" fmla="*/ 162331 w 192429"/>
                  <a:gd name="connsiteY5" fmla="*/ 2667 h 578103"/>
                  <a:gd name="connsiteX6" fmla="*/ 12217 w 192429"/>
                  <a:gd name="connsiteY6" fmla="*/ 165735 h 578103"/>
                  <a:gd name="connsiteX7" fmla="*/ 7772 w 192429"/>
                  <a:gd name="connsiteY7" fmla="*/ 435102 h 578103"/>
                  <a:gd name="connsiteX8" fmla="*/ 12471 w 192429"/>
                  <a:gd name="connsiteY8" fmla="*/ 578104 h 578103"/>
                  <a:gd name="connsiteX9" fmla="*/ 54127 w 192429"/>
                  <a:gd name="connsiteY9" fmla="*/ 557784 h 578103"/>
                  <a:gd name="connsiteX10" fmla="*/ 48031 w 192429"/>
                  <a:gd name="connsiteY10" fmla="*/ 431673 h 57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2429" h="578103">
                    <a:moveTo>
                      <a:pt x="47904" y="431673"/>
                    </a:moveTo>
                    <a:cubicBezTo>
                      <a:pt x="41173" y="349377"/>
                      <a:pt x="33426" y="256159"/>
                      <a:pt x="51587" y="174371"/>
                    </a:cubicBezTo>
                    <a:cubicBezTo>
                      <a:pt x="65049" y="114046"/>
                      <a:pt x="107086" y="68961"/>
                      <a:pt x="176555" y="40386"/>
                    </a:cubicBezTo>
                    <a:cubicBezTo>
                      <a:pt x="181889" y="38227"/>
                      <a:pt x="187223" y="36195"/>
                      <a:pt x="192430" y="34417"/>
                    </a:cubicBezTo>
                    <a:cubicBezTo>
                      <a:pt x="185318" y="22479"/>
                      <a:pt x="177444" y="11049"/>
                      <a:pt x="169062" y="0"/>
                    </a:cubicBezTo>
                    <a:cubicBezTo>
                      <a:pt x="166776" y="889"/>
                      <a:pt x="164490" y="1651"/>
                      <a:pt x="162331" y="2667"/>
                    </a:cubicBezTo>
                    <a:cubicBezTo>
                      <a:pt x="80416" y="36068"/>
                      <a:pt x="28473" y="92456"/>
                      <a:pt x="12217" y="165735"/>
                    </a:cubicBezTo>
                    <a:cubicBezTo>
                      <a:pt x="-7214" y="253365"/>
                      <a:pt x="660" y="349885"/>
                      <a:pt x="7772" y="435102"/>
                    </a:cubicBezTo>
                    <a:cubicBezTo>
                      <a:pt x="12090" y="488061"/>
                      <a:pt x="16154" y="538607"/>
                      <a:pt x="12471" y="578104"/>
                    </a:cubicBezTo>
                    <a:cubicBezTo>
                      <a:pt x="26822" y="572262"/>
                      <a:pt x="40665" y="565404"/>
                      <a:pt x="54127" y="557784"/>
                    </a:cubicBezTo>
                    <a:cubicBezTo>
                      <a:pt x="55143" y="520573"/>
                      <a:pt x="51841" y="478028"/>
                      <a:pt x="48031" y="4316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90" name="Forme libre : forme 189">
                <a:extLst>
                  <a:ext uri="{FF2B5EF4-FFF2-40B4-BE49-F238E27FC236}">
                    <a16:creationId xmlns:a16="http://schemas.microsoft.com/office/drawing/2014/main" id="{E22D31A7-4E91-A1EB-28A4-5F7D3887B467}"/>
                  </a:ext>
                </a:extLst>
              </p:cNvPr>
              <p:cNvSpPr/>
              <p:nvPr/>
            </p:nvSpPr>
            <p:spPr>
              <a:xfrm>
                <a:off x="825753" y="3897376"/>
                <a:ext cx="178689" cy="662558"/>
              </a:xfrm>
              <a:custGeom>
                <a:avLst/>
                <a:gdLst>
                  <a:gd name="connsiteX0" fmla="*/ 83821 w 178689"/>
                  <a:gd name="connsiteY0" fmla="*/ 180467 h 662558"/>
                  <a:gd name="connsiteX1" fmla="*/ 178690 w 178689"/>
                  <a:gd name="connsiteY1" fmla="*/ 0 h 662558"/>
                  <a:gd name="connsiteX2" fmla="*/ 108332 w 178689"/>
                  <a:gd name="connsiteY2" fmla="*/ 34671 h 662558"/>
                  <a:gd name="connsiteX3" fmla="*/ 46483 w 178689"/>
                  <a:gd name="connsiteY3" fmla="*/ 164973 h 662558"/>
                  <a:gd name="connsiteX4" fmla="*/ 1 w 178689"/>
                  <a:gd name="connsiteY4" fmla="*/ 416560 h 662558"/>
                  <a:gd name="connsiteX5" fmla="*/ 28322 w 178689"/>
                  <a:gd name="connsiteY5" fmla="*/ 606171 h 662558"/>
                  <a:gd name="connsiteX6" fmla="*/ 91695 w 178689"/>
                  <a:gd name="connsiteY6" fmla="*/ 662559 h 662558"/>
                  <a:gd name="connsiteX7" fmla="*/ 83821 w 178689"/>
                  <a:gd name="connsiteY7" fmla="*/ 180340 h 662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8689" h="662558">
                    <a:moveTo>
                      <a:pt x="83821" y="180467"/>
                    </a:moveTo>
                    <a:cubicBezTo>
                      <a:pt x="113285" y="100711"/>
                      <a:pt x="151893" y="38100"/>
                      <a:pt x="178690" y="0"/>
                    </a:cubicBezTo>
                    <a:cubicBezTo>
                      <a:pt x="154052" y="9144"/>
                      <a:pt x="130430" y="20701"/>
                      <a:pt x="108332" y="34671"/>
                    </a:cubicBezTo>
                    <a:cubicBezTo>
                      <a:pt x="87504" y="70358"/>
                      <a:pt x="65406" y="114173"/>
                      <a:pt x="46483" y="164973"/>
                    </a:cubicBezTo>
                    <a:cubicBezTo>
                      <a:pt x="15495" y="248412"/>
                      <a:pt x="-126" y="332994"/>
                      <a:pt x="1" y="416560"/>
                    </a:cubicBezTo>
                    <a:cubicBezTo>
                      <a:pt x="128" y="480568"/>
                      <a:pt x="9653" y="544068"/>
                      <a:pt x="28322" y="606171"/>
                    </a:cubicBezTo>
                    <a:cubicBezTo>
                      <a:pt x="47118" y="627126"/>
                      <a:pt x="68327" y="646049"/>
                      <a:pt x="91695" y="662559"/>
                    </a:cubicBezTo>
                    <a:cubicBezTo>
                      <a:pt x="25782" y="507111"/>
                      <a:pt x="22988" y="345059"/>
                      <a:pt x="83821" y="18034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grpSp>
        <p:nvGrpSpPr>
          <p:cNvPr id="191" name="Graphique 172">
            <a:extLst>
              <a:ext uri="{FF2B5EF4-FFF2-40B4-BE49-F238E27FC236}">
                <a16:creationId xmlns:a16="http://schemas.microsoft.com/office/drawing/2014/main" id="{E4836314-4BAF-8150-5F50-871AD07EAA22}"/>
              </a:ext>
            </a:extLst>
          </p:cNvPr>
          <p:cNvGrpSpPr/>
          <p:nvPr/>
        </p:nvGrpSpPr>
        <p:grpSpPr>
          <a:xfrm>
            <a:off x="5839333" y="5773801"/>
            <a:ext cx="514857" cy="773303"/>
            <a:chOff x="5839333" y="5773801"/>
            <a:chExt cx="514857" cy="773303"/>
          </a:xfrm>
        </p:grpSpPr>
        <p:grpSp>
          <p:nvGrpSpPr>
            <p:cNvPr id="192" name="Graphique 172">
              <a:extLst>
                <a:ext uri="{FF2B5EF4-FFF2-40B4-BE49-F238E27FC236}">
                  <a16:creationId xmlns:a16="http://schemas.microsoft.com/office/drawing/2014/main" id="{1572C880-7B93-A249-9A29-E0FFE3F3D7DD}"/>
                </a:ext>
              </a:extLst>
            </p:cNvPr>
            <p:cNvGrpSpPr/>
            <p:nvPr/>
          </p:nvGrpSpPr>
          <p:grpSpPr>
            <a:xfrm>
              <a:off x="5839333" y="5773801"/>
              <a:ext cx="514857" cy="773303"/>
              <a:chOff x="5839333" y="5773801"/>
              <a:chExt cx="514857" cy="773303"/>
            </a:xfrm>
          </p:grpSpPr>
          <p:sp>
            <p:nvSpPr>
              <p:cNvPr id="193" name="Forme libre : forme 192">
                <a:extLst>
                  <a:ext uri="{FF2B5EF4-FFF2-40B4-BE49-F238E27FC236}">
                    <a16:creationId xmlns:a16="http://schemas.microsoft.com/office/drawing/2014/main" id="{DA4C80C9-1BA2-5F4E-53C9-1D287E25FFD5}"/>
                  </a:ext>
                </a:extLst>
              </p:cNvPr>
              <p:cNvSpPr/>
              <p:nvPr/>
            </p:nvSpPr>
            <p:spPr>
              <a:xfrm>
                <a:off x="5839333" y="5773801"/>
                <a:ext cx="514857" cy="773303"/>
              </a:xfrm>
              <a:custGeom>
                <a:avLst/>
                <a:gdLst>
                  <a:gd name="connsiteX0" fmla="*/ 0 w 514857"/>
                  <a:gd name="connsiteY0" fmla="*/ 0 h 773303"/>
                  <a:gd name="connsiteX1" fmla="*/ 0 w 514857"/>
                  <a:gd name="connsiteY1" fmla="*/ 0 h 773303"/>
                  <a:gd name="connsiteX2" fmla="*/ 0 w 514857"/>
                  <a:gd name="connsiteY2" fmla="*/ 773303 h 773303"/>
                  <a:gd name="connsiteX3" fmla="*/ 514858 w 514857"/>
                  <a:gd name="connsiteY3" fmla="*/ 773303 h 773303"/>
                  <a:gd name="connsiteX4" fmla="*/ 514858 w 514857"/>
                  <a:gd name="connsiteY4" fmla="*/ 0 h 773303"/>
                  <a:gd name="connsiteX5" fmla="*/ 0 w 514857"/>
                  <a:gd name="connsiteY5" fmla="*/ 0 h 773303"/>
                  <a:gd name="connsiteX6" fmla="*/ 491236 w 514857"/>
                  <a:gd name="connsiteY6" fmla="*/ 751840 h 773303"/>
                  <a:gd name="connsiteX7" fmla="*/ 272796 w 514857"/>
                  <a:gd name="connsiteY7" fmla="*/ 751840 h 773303"/>
                  <a:gd name="connsiteX8" fmla="*/ 272796 w 514857"/>
                  <a:gd name="connsiteY8" fmla="*/ 711454 h 773303"/>
                  <a:gd name="connsiteX9" fmla="*/ 242062 w 514857"/>
                  <a:gd name="connsiteY9" fmla="*/ 711454 h 773303"/>
                  <a:gd name="connsiteX10" fmla="*/ 242062 w 514857"/>
                  <a:gd name="connsiteY10" fmla="*/ 751840 h 773303"/>
                  <a:gd name="connsiteX11" fmla="*/ 23622 w 514857"/>
                  <a:gd name="connsiteY11" fmla="*/ 751840 h 773303"/>
                  <a:gd name="connsiteX12" fmla="*/ 23622 w 514857"/>
                  <a:gd name="connsiteY12" fmla="*/ 21463 h 773303"/>
                  <a:gd name="connsiteX13" fmla="*/ 242062 w 514857"/>
                  <a:gd name="connsiteY13" fmla="*/ 21463 h 773303"/>
                  <a:gd name="connsiteX14" fmla="*/ 242062 w 514857"/>
                  <a:gd name="connsiteY14" fmla="*/ 61849 h 773303"/>
                  <a:gd name="connsiteX15" fmla="*/ 272796 w 514857"/>
                  <a:gd name="connsiteY15" fmla="*/ 61849 h 773303"/>
                  <a:gd name="connsiteX16" fmla="*/ 272796 w 514857"/>
                  <a:gd name="connsiteY16" fmla="*/ 21463 h 773303"/>
                  <a:gd name="connsiteX17" fmla="*/ 491236 w 514857"/>
                  <a:gd name="connsiteY17" fmla="*/ 21463 h 773303"/>
                  <a:gd name="connsiteX18" fmla="*/ 491236 w 514857"/>
                  <a:gd name="connsiteY18" fmla="*/ 751840 h 773303"/>
                  <a:gd name="connsiteX19" fmla="*/ 491236 w 514857"/>
                  <a:gd name="connsiteY19" fmla="*/ 751840 h 773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14857" h="773303">
                    <a:moveTo>
                      <a:pt x="0" y="0"/>
                    </a:moveTo>
                    <a:lnTo>
                      <a:pt x="0" y="0"/>
                    </a:lnTo>
                    <a:lnTo>
                      <a:pt x="0" y="773303"/>
                    </a:lnTo>
                    <a:lnTo>
                      <a:pt x="514858" y="773303"/>
                    </a:lnTo>
                    <a:lnTo>
                      <a:pt x="514858" y="0"/>
                    </a:lnTo>
                    <a:lnTo>
                      <a:pt x="0" y="0"/>
                    </a:lnTo>
                    <a:close/>
                    <a:moveTo>
                      <a:pt x="491236" y="751840"/>
                    </a:moveTo>
                    <a:lnTo>
                      <a:pt x="272796" y="751840"/>
                    </a:lnTo>
                    <a:lnTo>
                      <a:pt x="272796" y="711454"/>
                    </a:lnTo>
                    <a:lnTo>
                      <a:pt x="242062" y="711454"/>
                    </a:lnTo>
                    <a:lnTo>
                      <a:pt x="242062" y="751840"/>
                    </a:lnTo>
                    <a:lnTo>
                      <a:pt x="23622" y="751840"/>
                    </a:lnTo>
                    <a:lnTo>
                      <a:pt x="23622" y="21463"/>
                    </a:lnTo>
                    <a:lnTo>
                      <a:pt x="242062" y="21463"/>
                    </a:lnTo>
                    <a:lnTo>
                      <a:pt x="242062" y="61849"/>
                    </a:lnTo>
                    <a:lnTo>
                      <a:pt x="272796" y="61849"/>
                    </a:lnTo>
                    <a:lnTo>
                      <a:pt x="272796" y="21463"/>
                    </a:lnTo>
                    <a:lnTo>
                      <a:pt x="491236" y="21463"/>
                    </a:lnTo>
                    <a:lnTo>
                      <a:pt x="491236" y="751840"/>
                    </a:lnTo>
                    <a:lnTo>
                      <a:pt x="491236" y="75184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94" name="Forme libre : forme 193">
                <a:extLst>
                  <a:ext uri="{FF2B5EF4-FFF2-40B4-BE49-F238E27FC236}">
                    <a16:creationId xmlns:a16="http://schemas.microsoft.com/office/drawing/2014/main" id="{28E0C2EC-22C4-CFA1-A150-5B3395554536}"/>
                  </a:ext>
                </a:extLst>
              </p:cNvPr>
              <p:cNvSpPr/>
              <p:nvPr/>
            </p:nvSpPr>
            <p:spPr>
              <a:xfrm>
                <a:off x="5862954" y="5795264"/>
                <a:ext cx="467614" cy="730377"/>
              </a:xfrm>
              <a:custGeom>
                <a:avLst/>
                <a:gdLst>
                  <a:gd name="connsiteX0" fmla="*/ 467614 w 467614"/>
                  <a:gd name="connsiteY0" fmla="*/ 730377 h 730377"/>
                  <a:gd name="connsiteX1" fmla="*/ 249174 w 467614"/>
                  <a:gd name="connsiteY1" fmla="*/ 730377 h 730377"/>
                  <a:gd name="connsiteX2" fmla="*/ 249174 w 467614"/>
                  <a:gd name="connsiteY2" fmla="*/ 689991 h 730377"/>
                  <a:gd name="connsiteX3" fmla="*/ 218440 w 467614"/>
                  <a:gd name="connsiteY3" fmla="*/ 689991 h 730377"/>
                  <a:gd name="connsiteX4" fmla="*/ 218440 w 467614"/>
                  <a:gd name="connsiteY4" fmla="*/ 730377 h 730377"/>
                  <a:gd name="connsiteX5" fmla="*/ 0 w 467614"/>
                  <a:gd name="connsiteY5" fmla="*/ 730377 h 730377"/>
                  <a:gd name="connsiteX6" fmla="*/ 0 w 467614"/>
                  <a:gd name="connsiteY6" fmla="*/ 0 h 730377"/>
                  <a:gd name="connsiteX7" fmla="*/ 218440 w 467614"/>
                  <a:gd name="connsiteY7" fmla="*/ 0 h 730377"/>
                  <a:gd name="connsiteX8" fmla="*/ 218440 w 467614"/>
                  <a:gd name="connsiteY8" fmla="*/ 40386 h 730377"/>
                  <a:gd name="connsiteX9" fmla="*/ 249174 w 467614"/>
                  <a:gd name="connsiteY9" fmla="*/ 40386 h 730377"/>
                  <a:gd name="connsiteX10" fmla="*/ 249174 w 467614"/>
                  <a:gd name="connsiteY10" fmla="*/ 0 h 730377"/>
                  <a:gd name="connsiteX11" fmla="*/ 467614 w 467614"/>
                  <a:gd name="connsiteY11" fmla="*/ 0 h 730377"/>
                  <a:gd name="connsiteX12" fmla="*/ 467614 w 467614"/>
                  <a:gd name="connsiteY12" fmla="*/ 730377 h 730377"/>
                  <a:gd name="connsiteX13" fmla="*/ 467614 w 467614"/>
                  <a:gd name="connsiteY13" fmla="*/ 730377 h 730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67614" h="730377">
                    <a:moveTo>
                      <a:pt x="467614" y="730377"/>
                    </a:moveTo>
                    <a:lnTo>
                      <a:pt x="249174" y="730377"/>
                    </a:lnTo>
                    <a:lnTo>
                      <a:pt x="249174" y="689991"/>
                    </a:lnTo>
                    <a:lnTo>
                      <a:pt x="218440" y="689991"/>
                    </a:lnTo>
                    <a:lnTo>
                      <a:pt x="218440" y="730377"/>
                    </a:lnTo>
                    <a:lnTo>
                      <a:pt x="0" y="730377"/>
                    </a:lnTo>
                    <a:lnTo>
                      <a:pt x="0" y="0"/>
                    </a:lnTo>
                    <a:lnTo>
                      <a:pt x="218440" y="0"/>
                    </a:lnTo>
                    <a:lnTo>
                      <a:pt x="218440" y="40386"/>
                    </a:lnTo>
                    <a:lnTo>
                      <a:pt x="249174" y="40386"/>
                    </a:lnTo>
                    <a:lnTo>
                      <a:pt x="249174" y="0"/>
                    </a:lnTo>
                    <a:lnTo>
                      <a:pt x="467614" y="0"/>
                    </a:lnTo>
                    <a:lnTo>
                      <a:pt x="467614" y="730377"/>
                    </a:lnTo>
                    <a:lnTo>
                      <a:pt x="467614" y="730377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  <p:grpSp>
          <p:nvGrpSpPr>
            <p:cNvPr id="195" name="Graphique 172">
              <a:extLst>
                <a:ext uri="{FF2B5EF4-FFF2-40B4-BE49-F238E27FC236}">
                  <a16:creationId xmlns:a16="http://schemas.microsoft.com/office/drawing/2014/main" id="{806C6CDD-A4A9-C282-BF77-D4735BAC341B}"/>
                </a:ext>
              </a:extLst>
            </p:cNvPr>
            <p:cNvGrpSpPr/>
            <p:nvPr/>
          </p:nvGrpSpPr>
          <p:grpSpPr>
            <a:xfrm>
              <a:off x="5901435" y="5897498"/>
              <a:ext cx="390652" cy="528447"/>
              <a:chOff x="5901435" y="5897498"/>
              <a:chExt cx="390652" cy="528447"/>
            </a:xfrm>
            <a:solidFill>
              <a:srgbClr val="FFFFFF"/>
            </a:solidFill>
          </p:grpSpPr>
          <p:grpSp>
            <p:nvGrpSpPr>
              <p:cNvPr id="196" name="Graphique 172">
                <a:extLst>
                  <a:ext uri="{FF2B5EF4-FFF2-40B4-BE49-F238E27FC236}">
                    <a16:creationId xmlns:a16="http://schemas.microsoft.com/office/drawing/2014/main" id="{55D85BFA-53C4-F991-D18C-6EB1C9DA0695}"/>
                  </a:ext>
                </a:extLst>
              </p:cNvPr>
              <p:cNvGrpSpPr/>
              <p:nvPr/>
            </p:nvGrpSpPr>
            <p:grpSpPr>
              <a:xfrm>
                <a:off x="5927216" y="5897498"/>
                <a:ext cx="319659" cy="528447"/>
                <a:chOff x="5927216" y="5897498"/>
                <a:chExt cx="319659" cy="528447"/>
              </a:xfrm>
              <a:solidFill>
                <a:srgbClr val="FFFFFF"/>
              </a:solidFill>
            </p:grpSpPr>
            <p:grpSp>
              <p:nvGrpSpPr>
                <p:cNvPr id="197" name="Graphique 172">
                  <a:extLst>
                    <a:ext uri="{FF2B5EF4-FFF2-40B4-BE49-F238E27FC236}">
                      <a16:creationId xmlns:a16="http://schemas.microsoft.com/office/drawing/2014/main" id="{64382648-B887-99BC-51E5-C02EE8AB0BC5}"/>
                    </a:ext>
                  </a:extLst>
                </p:cNvPr>
                <p:cNvGrpSpPr/>
                <p:nvPr/>
              </p:nvGrpSpPr>
              <p:grpSpPr>
                <a:xfrm>
                  <a:off x="5947536" y="6234684"/>
                  <a:ext cx="299339" cy="191261"/>
                  <a:chOff x="5947536" y="6234684"/>
                  <a:chExt cx="299339" cy="191261"/>
                </a:xfrm>
                <a:solidFill>
                  <a:srgbClr val="FFFFFF"/>
                </a:solidFill>
              </p:grpSpPr>
              <p:sp>
                <p:nvSpPr>
                  <p:cNvPr id="198" name="Forme libre : forme 197">
                    <a:extLst>
                      <a:ext uri="{FF2B5EF4-FFF2-40B4-BE49-F238E27FC236}">
                        <a16:creationId xmlns:a16="http://schemas.microsoft.com/office/drawing/2014/main" id="{EC241CAF-C329-AF22-A90A-C87F72B4D5AB}"/>
                      </a:ext>
                    </a:extLst>
                  </p:cNvPr>
                  <p:cNvSpPr/>
                  <p:nvPr/>
                </p:nvSpPr>
                <p:spPr>
                  <a:xfrm>
                    <a:off x="5947536" y="6237859"/>
                    <a:ext cx="99186" cy="185546"/>
                  </a:xfrm>
                  <a:custGeom>
                    <a:avLst/>
                    <a:gdLst>
                      <a:gd name="connsiteX0" fmla="*/ 26035 w 99186"/>
                      <a:gd name="connsiteY0" fmla="*/ 185547 h 185546"/>
                      <a:gd name="connsiteX1" fmla="*/ 0 w 99186"/>
                      <a:gd name="connsiteY1" fmla="*/ 185547 h 185546"/>
                      <a:gd name="connsiteX2" fmla="*/ 0 w 99186"/>
                      <a:gd name="connsiteY2" fmla="*/ 0 h 185546"/>
                      <a:gd name="connsiteX3" fmla="*/ 26416 w 99186"/>
                      <a:gd name="connsiteY3" fmla="*/ 0 h 185546"/>
                      <a:gd name="connsiteX4" fmla="*/ 73152 w 99186"/>
                      <a:gd name="connsiteY4" fmla="*/ 97155 h 185546"/>
                      <a:gd name="connsiteX5" fmla="*/ 73152 w 99186"/>
                      <a:gd name="connsiteY5" fmla="*/ 0 h 185546"/>
                      <a:gd name="connsiteX6" fmla="*/ 99187 w 99186"/>
                      <a:gd name="connsiteY6" fmla="*/ 0 h 185546"/>
                      <a:gd name="connsiteX7" fmla="*/ 99187 w 99186"/>
                      <a:gd name="connsiteY7" fmla="*/ 185547 h 185546"/>
                      <a:gd name="connsiteX8" fmla="*/ 77470 w 99186"/>
                      <a:gd name="connsiteY8" fmla="*/ 185547 h 185546"/>
                      <a:gd name="connsiteX9" fmla="*/ 26035 w 99186"/>
                      <a:gd name="connsiteY9" fmla="*/ 56515 h 185546"/>
                      <a:gd name="connsiteX10" fmla="*/ 26035 w 99186"/>
                      <a:gd name="connsiteY10" fmla="*/ 185547 h 185546"/>
                      <a:gd name="connsiteX11" fmla="*/ 26035 w 99186"/>
                      <a:gd name="connsiteY11" fmla="*/ 185547 h 1855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99186" h="185546">
                        <a:moveTo>
                          <a:pt x="26035" y="185547"/>
                        </a:moveTo>
                        <a:lnTo>
                          <a:pt x="0" y="185547"/>
                        </a:lnTo>
                        <a:lnTo>
                          <a:pt x="0" y="0"/>
                        </a:lnTo>
                        <a:lnTo>
                          <a:pt x="26416" y="0"/>
                        </a:lnTo>
                        <a:cubicBezTo>
                          <a:pt x="40513" y="24384"/>
                          <a:pt x="61976" y="67945"/>
                          <a:pt x="73152" y="97155"/>
                        </a:cubicBezTo>
                        <a:lnTo>
                          <a:pt x="73152" y="0"/>
                        </a:lnTo>
                        <a:lnTo>
                          <a:pt x="99187" y="0"/>
                        </a:lnTo>
                        <a:lnTo>
                          <a:pt x="99187" y="185547"/>
                        </a:lnTo>
                        <a:lnTo>
                          <a:pt x="77470" y="185547"/>
                        </a:lnTo>
                        <a:cubicBezTo>
                          <a:pt x="63627" y="141732"/>
                          <a:pt x="45212" y="96139"/>
                          <a:pt x="26035" y="56515"/>
                        </a:cubicBezTo>
                        <a:lnTo>
                          <a:pt x="26035" y="185547"/>
                        </a:lnTo>
                        <a:lnTo>
                          <a:pt x="26035" y="1855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199" name="Forme libre : forme 198">
                    <a:extLst>
                      <a:ext uri="{FF2B5EF4-FFF2-40B4-BE49-F238E27FC236}">
                        <a16:creationId xmlns:a16="http://schemas.microsoft.com/office/drawing/2014/main" id="{04D9A524-A0D9-2B84-E566-3F90F260F9E2}"/>
                      </a:ext>
                    </a:extLst>
                  </p:cNvPr>
                  <p:cNvSpPr/>
                  <p:nvPr/>
                </p:nvSpPr>
                <p:spPr>
                  <a:xfrm>
                    <a:off x="6081395" y="6237732"/>
                    <a:ext cx="30733" cy="185673"/>
                  </a:xfrm>
                  <a:custGeom>
                    <a:avLst/>
                    <a:gdLst>
                      <a:gd name="connsiteX0" fmla="*/ 0 w 30733"/>
                      <a:gd name="connsiteY0" fmla="*/ 185674 h 185673"/>
                      <a:gd name="connsiteX1" fmla="*/ 0 w 30733"/>
                      <a:gd name="connsiteY1" fmla="*/ 0 h 185673"/>
                      <a:gd name="connsiteX2" fmla="*/ 30734 w 30733"/>
                      <a:gd name="connsiteY2" fmla="*/ 0 h 185673"/>
                      <a:gd name="connsiteX3" fmla="*/ 30734 w 30733"/>
                      <a:gd name="connsiteY3" fmla="*/ 185674 h 185673"/>
                      <a:gd name="connsiteX4" fmla="*/ 0 w 30733"/>
                      <a:gd name="connsiteY4" fmla="*/ 185674 h 185673"/>
                      <a:gd name="connsiteX5" fmla="*/ 0 w 30733"/>
                      <a:gd name="connsiteY5" fmla="*/ 185674 h 185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0733" h="185673">
                        <a:moveTo>
                          <a:pt x="0" y="185674"/>
                        </a:moveTo>
                        <a:lnTo>
                          <a:pt x="0" y="0"/>
                        </a:lnTo>
                        <a:lnTo>
                          <a:pt x="30734" y="0"/>
                        </a:lnTo>
                        <a:lnTo>
                          <a:pt x="30734" y="185674"/>
                        </a:lnTo>
                        <a:lnTo>
                          <a:pt x="0" y="185674"/>
                        </a:lnTo>
                        <a:lnTo>
                          <a:pt x="0" y="18567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00" name="Forme libre : forme 199">
                    <a:extLst>
                      <a:ext uri="{FF2B5EF4-FFF2-40B4-BE49-F238E27FC236}">
                        <a16:creationId xmlns:a16="http://schemas.microsoft.com/office/drawing/2014/main" id="{C72C89BD-1E96-FB20-BD36-71B0EA58C5BF}"/>
                      </a:ext>
                    </a:extLst>
                  </p:cNvPr>
                  <p:cNvSpPr/>
                  <p:nvPr/>
                </p:nvSpPr>
                <p:spPr>
                  <a:xfrm>
                    <a:off x="6146419" y="6234684"/>
                    <a:ext cx="100457" cy="191261"/>
                  </a:xfrm>
                  <a:custGeom>
                    <a:avLst/>
                    <a:gdLst>
                      <a:gd name="connsiteX0" fmla="*/ 91313 w 100457"/>
                      <a:gd name="connsiteY0" fmla="*/ 35179 h 191261"/>
                      <a:gd name="connsiteX1" fmla="*/ 56642 w 100457"/>
                      <a:gd name="connsiteY1" fmla="*/ 24511 h 191261"/>
                      <a:gd name="connsiteX2" fmla="*/ 31496 w 100457"/>
                      <a:gd name="connsiteY2" fmla="*/ 45466 h 191261"/>
                      <a:gd name="connsiteX3" fmla="*/ 52070 w 100457"/>
                      <a:gd name="connsiteY3" fmla="*/ 76073 h 191261"/>
                      <a:gd name="connsiteX4" fmla="*/ 70739 w 100457"/>
                      <a:gd name="connsiteY4" fmla="*/ 91186 h 191261"/>
                      <a:gd name="connsiteX5" fmla="*/ 100457 w 100457"/>
                      <a:gd name="connsiteY5" fmla="*/ 143129 h 191261"/>
                      <a:gd name="connsiteX6" fmla="*/ 43180 w 100457"/>
                      <a:gd name="connsiteY6" fmla="*/ 191262 h 191261"/>
                      <a:gd name="connsiteX7" fmla="*/ 3302 w 100457"/>
                      <a:gd name="connsiteY7" fmla="*/ 180594 h 191261"/>
                      <a:gd name="connsiteX8" fmla="*/ 0 w 100457"/>
                      <a:gd name="connsiteY8" fmla="*/ 174117 h 191261"/>
                      <a:gd name="connsiteX9" fmla="*/ 0 w 100457"/>
                      <a:gd name="connsiteY9" fmla="*/ 150876 h 191261"/>
                      <a:gd name="connsiteX10" fmla="*/ 42545 w 100457"/>
                      <a:gd name="connsiteY10" fmla="*/ 167005 h 191261"/>
                      <a:gd name="connsiteX11" fmla="*/ 71374 w 100457"/>
                      <a:gd name="connsiteY11" fmla="*/ 144018 h 191261"/>
                      <a:gd name="connsiteX12" fmla="*/ 50165 w 100457"/>
                      <a:gd name="connsiteY12" fmla="*/ 113030 h 191261"/>
                      <a:gd name="connsiteX13" fmla="*/ 31496 w 100457"/>
                      <a:gd name="connsiteY13" fmla="*/ 97536 h 191261"/>
                      <a:gd name="connsiteX14" fmla="*/ 1778 w 100457"/>
                      <a:gd name="connsiteY14" fmla="*/ 45212 h 191261"/>
                      <a:gd name="connsiteX15" fmla="*/ 53848 w 100457"/>
                      <a:gd name="connsiteY15" fmla="*/ 0 h 191261"/>
                      <a:gd name="connsiteX16" fmla="*/ 88265 w 100457"/>
                      <a:gd name="connsiteY16" fmla="*/ 7747 h 191261"/>
                      <a:gd name="connsiteX17" fmla="*/ 91567 w 100457"/>
                      <a:gd name="connsiteY17" fmla="*/ 13208 h 191261"/>
                      <a:gd name="connsiteX18" fmla="*/ 91567 w 100457"/>
                      <a:gd name="connsiteY18" fmla="*/ 34798 h 191261"/>
                      <a:gd name="connsiteX19" fmla="*/ 91567 w 100457"/>
                      <a:gd name="connsiteY19" fmla="*/ 34798 h 1912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00457" h="191261">
                        <a:moveTo>
                          <a:pt x="91313" y="35179"/>
                        </a:moveTo>
                        <a:cubicBezTo>
                          <a:pt x="83439" y="29972"/>
                          <a:pt x="70739" y="24511"/>
                          <a:pt x="56642" y="24511"/>
                        </a:cubicBezTo>
                        <a:cubicBezTo>
                          <a:pt x="40640" y="24511"/>
                          <a:pt x="31496" y="34544"/>
                          <a:pt x="31496" y="45466"/>
                        </a:cubicBezTo>
                        <a:cubicBezTo>
                          <a:pt x="31496" y="56388"/>
                          <a:pt x="38354" y="64770"/>
                          <a:pt x="52070" y="76073"/>
                        </a:cubicBezTo>
                        <a:lnTo>
                          <a:pt x="70739" y="91186"/>
                        </a:lnTo>
                        <a:cubicBezTo>
                          <a:pt x="91948" y="108331"/>
                          <a:pt x="100457" y="123444"/>
                          <a:pt x="100457" y="143129"/>
                        </a:cubicBezTo>
                        <a:cubicBezTo>
                          <a:pt x="100457" y="168021"/>
                          <a:pt x="81153" y="191262"/>
                          <a:pt x="43180" y="191262"/>
                        </a:cubicBezTo>
                        <a:cubicBezTo>
                          <a:pt x="25781" y="191262"/>
                          <a:pt x="9779" y="185166"/>
                          <a:pt x="3302" y="180594"/>
                        </a:cubicBezTo>
                        <a:cubicBezTo>
                          <a:pt x="635" y="178689"/>
                          <a:pt x="0" y="177673"/>
                          <a:pt x="0" y="174117"/>
                        </a:cubicBezTo>
                        <a:lnTo>
                          <a:pt x="0" y="150876"/>
                        </a:lnTo>
                        <a:cubicBezTo>
                          <a:pt x="9779" y="159639"/>
                          <a:pt x="25146" y="167005"/>
                          <a:pt x="42545" y="167005"/>
                        </a:cubicBezTo>
                        <a:cubicBezTo>
                          <a:pt x="59944" y="167005"/>
                          <a:pt x="71374" y="157607"/>
                          <a:pt x="71374" y="144018"/>
                        </a:cubicBezTo>
                        <a:cubicBezTo>
                          <a:pt x="71374" y="132080"/>
                          <a:pt x="63500" y="124333"/>
                          <a:pt x="50165" y="113030"/>
                        </a:cubicBezTo>
                        <a:lnTo>
                          <a:pt x="31496" y="97536"/>
                        </a:lnTo>
                        <a:cubicBezTo>
                          <a:pt x="13843" y="83058"/>
                          <a:pt x="1778" y="68453"/>
                          <a:pt x="1778" y="45212"/>
                        </a:cubicBezTo>
                        <a:cubicBezTo>
                          <a:pt x="1778" y="20701"/>
                          <a:pt x="21717" y="0"/>
                          <a:pt x="53848" y="0"/>
                        </a:cubicBezTo>
                        <a:cubicBezTo>
                          <a:pt x="68199" y="0"/>
                          <a:pt x="80645" y="3175"/>
                          <a:pt x="88265" y="7747"/>
                        </a:cubicBezTo>
                        <a:cubicBezTo>
                          <a:pt x="90551" y="9017"/>
                          <a:pt x="91567" y="10287"/>
                          <a:pt x="91567" y="13208"/>
                        </a:cubicBezTo>
                        <a:lnTo>
                          <a:pt x="91567" y="34798"/>
                        </a:lnTo>
                        <a:lnTo>
                          <a:pt x="91567" y="3479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</p:grpSp>
            <p:grpSp>
              <p:nvGrpSpPr>
                <p:cNvPr id="201" name="Graphique 172">
                  <a:extLst>
                    <a:ext uri="{FF2B5EF4-FFF2-40B4-BE49-F238E27FC236}">
                      <a16:creationId xmlns:a16="http://schemas.microsoft.com/office/drawing/2014/main" id="{677F90C6-AF4B-35C6-06F5-1A1A8946A8AB}"/>
                    </a:ext>
                  </a:extLst>
                </p:cNvPr>
                <p:cNvGrpSpPr/>
                <p:nvPr/>
              </p:nvGrpSpPr>
              <p:grpSpPr>
                <a:xfrm>
                  <a:off x="5927216" y="5897498"/>
                  <a:ext cx="318008" cy="185673"/>
                  <a:chOff x="5927216" y="5897498"/>
                  <a:chExt cx="318008" cy="185673"/>
                </a:xfrm>
                <a:solidFill>
                  <a:srgbClr val="FFFFFF"/>
                </a:solidFill>
              </p:grpSpPr>
              <p:sp>
                <p:nvSpPr>
                  <p:cNvPr id="202" name="Forme libre : forme 201">
                    <a:extLst>
                      <a:ext uri="{FF2B5EF4-FFF2-40B4-BE49-F238E27FC236}">
                        <a16:creationId xmlns:a16="http://schemas.microsoft.com/office/drawing/2014/main" id="{743F625C-D54C-0918-3072-1A330E16F269}"/>
                      </a:ext>
                    </a:extLst>
                  </p:cNvPr>
                  <p:cNvSpPr/>
                  <p:nvPr/>
                </p:nvSpPr>
                <p:spPr>
                  <a:xfrm>
                    <a:off x="5927216" y="5897498"/>
                    <a:ext cx="89789" cy="185673"/>
                  </a:xfrm>
                  <a:custGeom>
                    <a:avLst/>
                    <a:gdLst>
                      <a:gd name="connsiteX0" fmla="*/ 89789 w 89789"/>
                      <a:gd name="connsiteY0" fmla="*/ 27686 h 185673"/>
                      <a:gd name="connsiteX1" fmla="*/ 60325 w 89789"/>
                      <a:gd name="connsiteY1" fmla="*/ 27686 h 185673"/>
                      <a:gd name="connsiteX2" fmla="*/ 60325 w 89789"/>
                      <a:gd name="connsiteY2" fmla="*/ 185674 h 185673"/>
                      <a:gd name="connsiteX3" fmla="*/ 29591 w 89789"/>
                      <a:gd name="connsiteY3" fmla="*/ 185674 h 185673"/>
                      <a:gd name="connsiteX4" fmla="*/ 29591 w 89789"/>
                      <a:gd name="connsiteY4" fmla="*/ 27686 h 185673"/>
                      <a:gd name="connsiteX5" fmla="*/ 0 w 89789"/>
                      <a:gd name="connsiteY5" fmla="*/ 27686 h 185673"/>
                      <a:gd name="connsiteX6" fmla="*/ 0 w 89789"/>
                      <a:gd name="connsiteY6" fmla="*/ 0 h 185673"/>
                      <a:gd name="connsiteX7" fmla="*/ 89789 w 89789"/>
                      <a:gd name="connsiteY7" fmla="*/ 0 h 185673"/>
                      <a:gd name="connsiteX8" fmla="*/ 89789 w 89789"/>
                      <a:gd name="connsiteY8" fmla="*/ 27686 h 185673"/>
                      <a:gd name="connsiteX9" fmla="*/ 89789 w 89789"/>
                      <a:gd name="connsiteY9" fmla="*/ 27686 h 185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789" h="185673">
                        <a:moveTo>
                          <a:pt x="89789" y="27686"/>
                        </a:moveTo>
                        <a:lnTo>
                          <a:pt x="60325" y="27686"/>
                        </a:lnTo>
                        <a:lnTo>
                          <a:pt x="60325" y="185674"/>
                        </a:lnTo>
                        <a:lnTo>
                          <a:pt x="29591" y="185674"/>
                        </a:lnTo>
                        <a:lnTo>
                          <a:pt x="29591" y="27686"/>
                        </a:lnTo>
                        <a:lnTo>
                          <a:pt x="0" y="27686"/>
                        </a:lnTo>
                        <a:lnTo>
                          <a:pt x="0" y="0"/>
                        </a:lnTo>
                        <a:lnTo>
                          <a:pt x="89789" y="0"/>
                        </a:lnTo>
                        <a:lnTo>
                          <a:pt x="89789" y="27686"/>
                        </a:lnTo>
                        <a:lnTo>
                          <a:pt x="89789" y="276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03" name="Forme libre : forme 202">
                    <a:extLst>
                      <a:ext uri="{FF2B5EF4-FFF2-40B4-BE49-F238E27FC236}">
                        <a16:creationId xmlns:a16="http://schemas.microsoft.com/office/drawing/2014/main" id="{656AAC1F-A623-3B83-0D4B-FFA3F1641F9D}"/>
                      </a:ext>
                    </a:extLst>
                  </p:cNvPr>
                  <p:cNvSpPr/>
                  <p:nvPr/>
                </p:nvSpPr>
                <p:spPr>
                  <a:xfrm>
                    <a:off x="6037579" y="5897498"/>
                    <a:ext cx="83692" cy="185673"/>
                  </a:xfrm>
                  <a:custGeom>
                    <a:avLst/>
                    <a:gdLst>
                      <a:gd name="connsiteX0" fmla="*/ 0 w 83692"/>
                      <a:gd name="connsiteY0" fmla="*/ 185674 h 185673"/>
                      <a:gd name="connsiteX1" fmla="*/ 0 w 83692"/>
                      <a:gd name="connsiteY1" fmla="*/ 0 h 185673"/>
                      <a:gd name="connsiteX2" fmla="*/ 83693 w 83692"/>
                      <a:gd name="connsiteY2" fmla="*/ 0 h 185673"/>
                      <a:gd name="connsiteX3" fmla="*/ 83693 w 83692"/>
                      <a:gd name="connsiteY3" fmla="*/ 27686 h 185673"/>
                      <a:gd name="connsiteX4" fmla="*/ 30607 w 83692"/>
                      <a:gd name="connsiteY4" fmla="*/ 27686 h 185673"/>
                      <a:gd name="connsiteX5" fmla="*/ 30607 w 83692"/>
                      <a:gd name="connsiteY5" fmla="*/ 75438 h 185673"/>
                      <a:gd name="connsiteX6" fmla="*/ 79375 w 83692"/>
                      <a:gd name="connsiteY6" fmla="*/ 75438 h 185673"/>
                      <a:gd name="connsiteX7" fmla="*/ 79375 w 83692"/>
                      <a:gd name="connsiteY7" fmla="*/ 103124 h 185673"/>
                      <a:gd name="connsiteX8" fmla="*/ 30607 w 83692"/>
                      <a:gd name="connsiteY8" fmla="*/ 103124 h 185673"/>
                      <a:gd name="connsiteX9" fmla="*/ 30607 w 83692"/>
                      <a:gd name="connsiteY9" fmla="*/ 157734 h 185673"/>
                      <a:gd name="connsiteX10" fmla="*/ 83693 w 83692"/>
                      <a:gd name="connsiteY10" fmla="*/ 157734 h 185673"/>
                      <a:gd name="connsiteX11" fmla="*/ 83693 w 83692"/>
                      <a:gd name="connsiteY11" fmla="*/ 185674 h 185673"/>
                      <a:gd name="connsiteX12" fmla="*/ 0 w 83692"/>
                      <a:gd name="connsiteY12" fmla="*/ 185674 h 185673"/>
                      <a:gd name="connsiteX13" fmla="*/ 0 w 83692"/>
                      <a:gd name="connsiteY13" fmla="*/ 185674 h 1856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83692" h="185673">
                        <a:moveTo>
                          <a:pt x="0" y="185674"/>
                        </a:moveTo>
                        <a:lnTo>
                          <a:pt x="0" y="0"/>
                        </a:lnTo>
                        <a:lnTo>
                          <a:pt x="83693" y="0"/>
                        </a:lnTo>
                        <a:lnTo>
                          <a:pt x="83693" y="27686"/>
                        </a:lnTo>
                        <a:lnTo>
                          <a:pt x="30607" y="27686"/>
                        </a:lnTo>
                        <a:lnTo>
                          <a:pt x="30607" y="75438"/>
                        </a:lnTo>
                        <a:lnTo>
                          <a:pt x="79375" y="75438"/>
                        </a:lnTo>
                        <a:lnTo>
                          <a:pt x="79375" y="103124"/>
                        </a:lnTo>
                        <a:lnTo>
                          <a:pt x="30607" y="103124"/>
                        </a:lnTo>
                        <a:lnTo>
                          <a:pt x="30607" y="157734"/>
                        </a:lnTo>
                        <a:lnTo>
                          <a:pt x="83693" y="157734"/>
                        </a:lnTo>
                        <a:lnTo>
                          <a:pt x="83693" y="185674"/>
                        </a:lnTo>
                        <a:lnTo>
                          <a:pt x="0" y="185674"/>
                        </a:lnTo>
                        <a:lnTo>
                          <a:pt x="0" y="18567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04" name="Forme libre : forme 203">
                    <a:extLst>
                      <a:ext uri="{FF2B5EF4-FFF2-40B4-BE49-F238E27FC236}">
                        <a16:creationId xmlns:a16="http://schemas.microsoft.com/office/drawing/2014/main" id="{41A4553F-DA1A-74BA-895D-4A4C8405667C}"/>
                      </a:ext>
                    </a:extLst>
                  </p:cNvPr>
                  <p:cNvSpPr/>
                  <p:nvPr/>
                </p:nvSpPr>
                <p:spPr>
                  <a:xfrm>
                    <a:off x="6146038" y="5897626"/>
                    <a:ext cx="99186" cy="185546"/>
                  </a:xfrm>
                  <a:custGeom>
                    <a:avLst/>
                    <a:gdLst>
                      <a:gd name="connsiteX0" fmla="*/ 26035 w 99186"/>
                      <a:gd name="connsiteY0" fmla="*/ 185547 h 185546"/>
                      <a:gd name="connsiteX1" fmla="*/ 0 w 99186"/>
                      <a:gd name="connsiteY1" fmla="*/ 185547 h 185546"/>
                      <a:gd name="connsiteX2" fmla="*/ 0 w 99186"/>
                      <a:gd name="connsiteY2" fmla="*/ 0 h 185546"/>
                      <a:gd name="connsiteX3" fmla="*/ 26416 w 99186"/>
                      <a:gd name="connsiteY3" fmla="*/ 0 h 185546"/>
                      <a:gd name="connsiteX4" fmla="*/ 73152 w 99186"/>
                      <a:gd name="connsiteY4" fmla="*/ 97155 h 185546"/>
                      <a:gd name="connsiteX5" fmla="*/ 73152 w 99186"/>
                      <a:gd name="connsiteY5" fmla="*/ 0 h 185546"/>
                      <a:gd name="connsiteX6" fmla="*/ 99187 w 99186"/>
                      <a:gd name="connsiteY6" fmla="*/ 0 h 185546"/>
                      <a:gd name="connsiteX7" fmla="*/ 99187 w 99186"/>
                      <a:gd name="connsiteY7" fmla="*/ 185547 h 185546"/>
                      <a:gd name="connsiteX8" fmla="*/ 77470 w 99186"/>
                      <a:gd name="connsiteY8" fmla="*/ 185547 h 185546"/>
                      <a:gd name="connsiteX9" fmla="*/ 26035 w 99186"/>
                      <a:gd name="connsiteY9" fmla="*/ 56515 h 185546"/>
                      <a:gd name="connsiteX10" fmla="*/ 26035 w 99186"/>
                      <a:gd name="connsiteY10" fmla="*/ 185547 h 185546"/>
                      <a:gd name="connsiteX11" fmla="*/ 26035 w 99186"/>
                      <a:gd name="connsiteY11" fmla="*/ 185547 h 1855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99186" h="185546">
                        <a:moveTo>
                          <a:pt x="26035" y="185547"/>
                        </a:moveTo>
                        <a:lnTo>
                          <a:pt x="0" y="185547"/>
                        </a:lnTo>
                        <a:lnTo>
                          <a:pt x="0" y="0"/>
                        </a:lnTo>
                        <a:lnTo>
                          <a:pt x="26416" y="0"/>
                        </a:lnTo>
                        <a:cubicBezTo>
                          <a:pt x="40513" y="24384"/>
                          <a:pt x="61976" y="67945"/>
                          <a:pt x="73152" y="97155"/>
                        </a:cubicBezTo>
                        <a:lnTo>
                          <a:pt x="73152" y="0"/>
                        </a:lnTo>
                        <a:lnTo>
                          <a:pt x="99187" y="0"/>
                        </a:lnTo>
                        <a:lnTo>
                          <a:pt x="99187" y="185547"/>
                        </a:lnTo>
                        <a:lnTo>
                          <a:pt x="77470" y="185547"/>
                        </a:lnTo>
                        <a:cubicBezTo>
                          <a:pt x="63627" y="141732"/>
                          <a:pt x="45212" y="96139"/>
                          <a:pt x="26035" y="56515"/>
                        </a:cubicBezTo>
                        <a:lnTo>
                          <a:pt x="26035" y="185547"/>
                        </a:lnTo>
                        <a:lnTo>
                          <a:pt x="26035" y="18554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</p:grpSp>
          </p:grpSp>
          <p:grpSp>
            <p:nvGrpSpPr>
              <p:cNvPr id="205" name="Graphique 172">
                <a:extLst>
                  <a:ext uri="{FF2B5EF4-FFF2-40B4-BE49-F238E27FC236}">
                    <a16:creationId xmlns:a16="http://schemas.microsoft.com/office/drawing/2014/main" id="{86449BFD-F55B-1E17-2DC9-B9F9B73DE651}"/>
                  </a:ext>
                </a:extLst>
              </p:cNvPr>
              <p:cNvGrpSpPr/>
              <p:nvPr/>
            </p:nvGrpSpPr>
            <p:grpSpPr>
              <a:xfrm>
                <a:off x="5901435" y="6117082"/>
                <a:ext cx="390652" cy="87248"/>
                <a:chOff x="5901435" y="6117082"/>
                <a:chExt cx="390652" cy="87248"/>
              </a:xfrm>
              <a:solidFill>
                <a:srgbClr val="FFFFFF"/>
              </a:solidFill>
            </p:grpSpPr>
            <p:grpSp>
              <p:nvGrpSpPr>
                <p:cNvPr id="206" name="Graphique 172">
                  <a:extLst>
                    <a:ext uri="{FF2B5EF4-FFF2-40B4-BE49-F238E27FC236}">
                      <a16:creationId xmlns:a16="http://schemas.microsoft.com/office/drawing/2014/main" id="{38B749A1-2287-DA6A-F5AE-EB7D90F89B8C}"/>
                    </a:ext>
                  </a:extLst>
                </p:cNvPr>
                <p:cNvGrpSpPr/>
                <p:nvPr/>
              </p:nvGrpSpPr>
              <p:grpSpPr>
                <a:xfrm>
                  <a:off x="5901435" y="6117082"/>
                  <a:ext cx="390652" cy="35940"/>
                  <a:chOff x="5901435" y="6117082"/>
                  <a:chExt cx="390652" cy="35940"/>
                </a:xfrm>
                <a:solidFill>
                  <a:srgbClr val="FFFFFF"/>
                </a:solidFill>
              </p:grpSpPr>
              <p:sp>
                <p:nvSpPr>
                  <p:cNvPr id="207" name="Forme libre : forme 206">
                    <a:extLst>
                      <a:ext uri="{FF2B5EF4-FFF2-40B4-BE49-F238E27FC236}">
                        <a16:creationId xmlns:a16="http://schemas.microsoft.com/office/drawing/2014/main" id="{84152336-29B3-C7A2-AC88-9030541F266A}"/>
                      </a:ext>
                    </a:extLst>
                  </p:cNvPr>
                  <p:cNvSpPr/>
                  <p:nvPr/>
                </p:nvSpPr>
                <p:spPr>
                  <a:xfrm>
                    <a:off x="5901435" y="6121653"/>
                    <a:ext cx="24892" cy="30861"/>
                  </a:xfrm>
                  <a:custGeom>
                    <a:avLst/>
                    <a:gdLst>
                      <a:gd name="connsiteX0" fmla="*/ 0 w 24892"/>
                      <a:gd name="connsiteY0" fmla="*/ 0 h 30861"/>
                      <a:gd name="connsiteX1" fmla="*/ 24892 w 24892"/>
                      <a:gd name="connsiteY1" fmla="*/ 0 h 30861"/>
                      <a:gd name="connsiteX2" fmla="*/ 24892 w 24892"/>
                      <a:gd name="connsiteY2" fmla="*/ 6096 h 30861"/>
                      <a:gd name="connsiteX3" fmla="*/ 6985 w 24892"/>
                      <a:gd name="connsiteY3" fmla="*/ 6096 h 30861"/>
                      <a:gd name="connsiteX4" fmla="*/ 6985 w 24892"/>
                      <a:gd name="connsiteY4" fmla="*/ 14605 h 30861"/>
                      <a:gd name="connsiteX5" fmla="*/ 23368 w 24892"/>
                      <a:gd name="connsiteY5" fmla="*/ 14605 h 30861"/>
                      <a:gd name="connsiteX6" fmla="*/ 23368 w 24892"/>
                      <a:gd name="connsiteY6" fmla="*/ 20701 h 30861"/>
                      <a:gd name="connsiteX7" fmla="*/ 6985 w 24892"/>
                      <a:gd name="connsiteY7" fmla="*/ 20701 h 30861"/>
                      <a:gd name="connsiteX8" fmla="*/ 6985 w 24892"/>
                      <a:gd name="connsiteY8" fmla="*/ 30861 h 30861"/>
                      <a:gd name="connsiteX9" fmla="*/ 0 w 24892"/>
                      <a:gd name="connsiteY9" fmla="*/ 30861 h 30861"/>
                      <a:gd name="connsiteX10" fmla="*/ 0 w 24892"/>
                      <a:gd name="connsiteY10" fmla="*/ 0 h 30861"/>
                      <a:gd name="connsiteX11" fmla="*/ 0 w 24892"/>
                      <a:gd name="connsiteY11" fmla="*/ 0 h 308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4892" h="30861">
                        <a:moveTo>
                          <a:pt x="0" y="0"/>
                        </a:moveTo>
                        <a:lnTo>
                          <a:pt x="24892" y="0"/>
                        </a:lnTo>
                        <a:lnTo>
                          <a:pt x="24892" y="6096"/>
                        </a:lnTo>
                        <a:lnTo>
                          <a:pt x="6985" y="6096"/>
                        </a:lnTo>
                        <a:lnTo>
                          <a:pt x="6985" y="14605"/>
                        </a:lnTo>
                        <a:lnTo>
                          <a:pt x="23368" y="14605"/>
                        </a:lnTo>
                        <a:lnTo>
                          <a:pt x="23368" y="20701"/>
                        </a:lnTo>
                        <a:lnTo>
                          <a:pt x="6985" y="20701"/>
                        </a:lnTo>
                        <a:lnTo>
                          <a:pt x="6985" y="30861"/>
                        </a:lnTo>
                        <a:lnTo>
                          <a:pt x="0" y="30861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08" name="Forme libre : forme 207">
                    <a:extLst>
                      <a:ext uri="{FF2B5EF4-FFF2-40B4-BE49-F238E27FC236}">
                        <a16:creationId xmlns:a16="http://schemas.microsoft.com/office/drawing/2014/main" id="{FF7346E9-E73C-E5DD-E404-F173BE94FC4E}"/>
                      </a:ext>
                    </a:extLst>
                  </p:cNvPr>
                  <p:cNvSpPr/>
                  <p:nvPr/>
                </p:nvSpPr>
                <p:spPr>
                  <a:xfrm>
                    <a:off x="5941440" y="6117082"/>
                    <a:ext cx="25146" cy="35433"/>
                  </a:xfrm>
                  <a:custGeom>
                    <a:avLst/>
                    <a:gdLst>
                      <a:gd name="connsiteX0" fmla="*/ 0 w 25146"/>
                      <a:gd name="connsiteY0" fmla="*/ 4572 h 35433"/>
                      <a:gd name="connsiteX1" fmla="*/ 9144 w 25146"/>
                      <a:gd name="connsiteY1" fmla="*/ 4572 h 35433"/>
                      <a:gd name="connsiteX2" fmla="*/ 9144 w 25146"/>
                      <a:gd name="connsiteY2" fmla="*/ 2286 h 35433"/>
                      <a:gd name="connsiteX3" fmla="*/ 17018 w 25146"/>
                      <a:gd name="connsiteY3" fmla="*/ 0 h 35433"/>
                      <a:gd name="connsiteX4" fmla="*/ 17018 w 25146"/>
                      <a:gd name="connsiteY4" fmla="*/ 4572 h 35433"/>
                      <a:gd name="connsiteX5" fmla="*/ 24765 w 25146"/>
                      <a:gd name="connsiteY5" fmla="*/ 4572 h 35433"/>
                      <a:gd name="connsiteX6" fmla="*/ 24765 w 25146"/>
                      <a:gd name="connsiteY6" fmla="*/ 10668 h 35433"/>
                      <a:gd name="connsiteX7" fmla="*/ 6985 w 25146"/>
                      <a:gd name="connsiteY7" fmla="*/ 10668 h 35433"/>
                      <a:gd name="connsiteX8" fmla="*/ 6985 w 25146"/>
                      <a:gd name="connsiteY8" fmla="*/ 16764 h 35433"/>
                      <a:gd name="connsiteX9" fmla="*/ 23622 w 25146"/>
                      <a:gd name="connsiteY9" fmla="*/ 16764 h 35433"/>
                      <a:gd name="connsiteX10" fmla="*/ 23622 w 25146"/>
                      <a:gd name="connsiteY10" fmla="*/ 22733 h 35433"/>
                      <a:gd name="connsiteX11" fmla="*/ 6985 w 25146"/>
                      <a:gd name="connsiteY11" fmla="*/ 22733 h 35433"/>
                      <a:gd name="connsiteX12" fmla="*/ 6985 w 25146"/>
                      <a:gd name="connsiteY12" fmla="*/ 29464 h 35433"/>
                      <a:gd name="connsiteX13" fmla="*/ 25146 w 25146"/>
                      <a:gd name="connsiteY13" fmla="*/ 29464 h 35433"/>
                      <a:gd name="connsiteX14" fmla="*/ 25146 w 25146"/>
                      <a:gd name="connsiteY14" fmla="*/ 35433 h 35433"/>
                      <a:gd name="connsiteX15" fmla="*/ 0 w 25146"/>
                      <a:gd name="connsiteY15" fmla="*/ 35433 h 35433"/>
                      <a:gd name="connsiteX16" fmla="*/ 0 w 25146"/>
                      <a:gd name="connsiteY16" fmla="*/ 4572 h 35433"/>
                      <a:gd name="connsiteX17" fmla="*/ 0 w 25146"/>
                      <a:gd name="connsiteY17" fmla="*/ 4572 h 354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25146" h="35433">
                        <a:moveTo>
                          <a:pt x="0" y="4572"/>
                        </a:moveTo>
                        <a:lnTo>
                          <a:pt x="9144" y="4572"/>
                        </a:lnTo>
                        <a:lnTo>
                          <a:pt x="9144" y="2286"/>
                        </a:lnTo>
                        <a:lnTo>
                          <a:pt x="17018" y="0"/>
                        </a:lnTo>
                        <a:lnTo>
                          <a:pt x="17018" y="4572"/>
                        </a:lnTo>
                        <a:lnTo>
                          <a:pt x="24765" y="4572"/>
                        </a:lnTo>
                        <a:lnTo>
                          <a:pt x="24765" y="10668"/>
                        </a:lnTo>
                        <a:lnTo>
                          <a:pt x="6985" y="10668"/>
                        </a:lnTo>
                        <a:lnTo>
                          <a:pt x="6985" y="16764"/>
                        </a:lnTo>
                        <a:lnTo>
                          <a:pt x="23622" y="16764"/>
                        </a:lnTo>
                        <a:lnTo>
                          <a:pt x="23622" y="22733"/>
                        </a:lnTo>
                        <a:lnTo>
                          <a:pt x="6985" y="22733"/>
                        </a:lnTo>
                        <a:lnTo>
                          <a:pt x="6985" y="29464"/>
                        </a:lnTo>
                        <a:lnTo>
                          <a:pt x="25146" y="29464"/>
                        </a:lnTo>
                        <a:lnTo>
                          <a:pt x="25146" y="35433"/>
                        </a:lnTo>
                        <a:lnTo>
                          <a:pt x="0" y="35433"/>
                        </a:lnTo>
                        <a:lnTo>
                          <a:pt x="0" y="4572"/>
                        </a:lnTo>
                        <a:lnTo>
                          <a:pt x="0" y="457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09" name="Forme libre : forme 208">
                    <a:extLst>
                      <a:ext uri="{FF2B5EF4-FFF2-40B4-BE49-F238E27FC236}">
                        <a16:creationId xmlns:a16="http://schemas.microsoft.com/office/drawing/2014/main" id="{86EC2313-D2B9-F0BC-DA83-C4538D61C9C1}"/>
                      </a:ext>
                    </a:extLst>
                  </p:cNvPr>
                  <p:cNvSpPr/>
                  <p:nvPr/>
                </p:nvSpPr>
                <p:spPr>
                  <a:xfrm>
                    <a:off x="5982461" y="6121653"/>
                    <a:ext cx="30607" cy="30861"/>
                  </a:xfrm>
                  <a:custGeom>
                    <a:avLst/>
                    <a:gdLst>
                      <a:gd name="connsiteX0" fmla="*/ 0 w 30607"/>
                      <a:gd name="connsiteY0" fmla="*/ 0 h 30861"/>
                      <a:gd name="connsiteX1" fmla="*/ 13843 w 30607"/>
                      <a:gd name="connsiteY1" fmla="*/ 0 h 30861"/>
                      <a:gd name="connsiteX2" fmla="*/ 30607 w 30607"/>
                      <a:gd name="connsiteY2" fmla="*/ 15367 h 30861"/>
                      <a:gd name="connsiteX3" fmla="*/ 13843 w 30607"/>
                      <a:gd name="connsiteY3" fmla="*/ 30861 h 30861"/>
                      <a:gd name="connsiteX4" fmla="*/ 0 w 30607"/>
                      <a:gd name="connsiteY4" fmla="*/ 30861 h 30861"/>
                      <a:gd name="connsiteX5" fmla="*/ 0 w 30607"/>
                      <a:gd name="connsiteY5" fmla="*/ 0 h 30861"/>
                      <a:gd name="connsiteX6" fmla="*/ 0 w 30607"/>
                      <a:gd name="connsiteY6" fmla="*/ 0 h 30861"/>
                      <a:gd name="connsiteX7" fmla="*/ 6985 w 30607"/>
                      <a:gd name="connsiteY7" fmla="*/ 6096 h 30861"/>
                      <a:gd name="connsiteX8" fmla="*/ 6985 w 30607"/>
                      <a:gd name="connsiteY8" fmla="*/ 24892 h 30861"/>
                      <a:gd name="connsiteX9" fmla="*/ 13970 w 30607"/>
                      <a:gd name="connsiteY9" fmla="*/ 24892 h 30861"/>
                      <a:gd name="connsiteX10" fmla="*/ 23368 w 30607"/>
                      <a:gd name="connsiteY10" fmla="*/ 15621 h 30861"/>
                      <a:gd name="connsiteX11" fmla="*/ 13970 w 30607"/>
                      <a:gd name="connsiteY11" fmla="*/ 6096 h 30861"/>
                      <a:gd name="connsiteX12" fmla="*/ 6985 w 30607"/>
                      <a:gd name="connsiteY12" fmla="*/ 6096 h 308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0607" h="30861">
                        <a:moveTo>
                          <a:pt x="0" y="0"/>
                        </a:moveTo>
                        <a:lnTo>
                          <a:pt x="13843" y="0"/>
                        </a:lnTo>
                        <a:cubicBezTo>
                          <a:pt x="24511" y="0"/>
                          <a:pt x="30607" y="6350"/>
                          <a:pt x="30607" y="15367"/>
                        </a:cubicBezTo>
                        <a:cubicBezTo>
                          <a:pt x="30607" y="24384"/>
                          <a:pt x="24384" y="30861"/>
                          <a:pt x="13843" y="30861"/>
                        </a:cubicBezTo>
                        <a:lnTo>
                          <a:pt x="0" y="30861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  <a:moveTo>
                          <a:pt x="6985" y="6096"/>
                        </a:moveTo>
                        <a:lnTo>
                          <a:pt x="6985" y="24892"/>
                        </a:lnTo>
                        <a:lnTo>
                          <a:pt x="13970" y="24892"/>
                        </a:lnTo>
                        <a:cubicBezTo>
                          <a:pt x="20066" y="24892"/>
                          <a:pt x="23368" y="21336"/>
                          <a:pt x="23368" y="15621"/>
                        </a:cubicBezTo>
                        <a:cubicBezTo>
                          <a:pt x="23368" y="9906"/>
                          <a:pt x="20066" y="6096"/>
                          <a:pt x="13970" y="6096"/>
                        </a:cubicBezTo>
                        <a:lnTo>
                          <a:pt x="6985" y="609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10" name="Forme libre : forme 209">
                    <a:extLst>
                      <a:ext uri="{FF2B5EF4-FFF2-40B4-BE49-F238E27FC236}">
                        <a16:creationId xmlns:a16="http://schemas.microsoft.com/office/drawing/2014/main" id="{F19602B3-CFC7-A9D7-977B-9D6EB6E3FB15}"/>
                      </a:ext>
                    </a:extLst>
                  </p:cNvPr>
                  <p:cNvSpPr/>
                  <p:nvPr/>
                </p:nvSpPr>
                <p:spPr>
                  <a:xfrm>
                    <a:off x="6026658" y="6117082"/>
                    <a:ext cx="25145" cy="35433"/>
                  </a:xfrm>
                  <a:custGeom>
                    <a:avLst/>
                    <a:gdLst>
                      <a:gd name="connsiteX0" fmla="*/ 0 w 25145"/>
                      <a:gd name="connsiteY0" fmla="*/ 4572 h 35433"/>
                      <a:gd name="connsiteX1" fmla="*/ 9017 w 25145"/>
                      <a:gd name="connsiteY1" fmla="*/ 4572 h 35433"/>
                      <a:gd name="connsiteX2" fmla="*/ 9017 w 25145"/>
                      <a:gd name="connsiteY2" fmla="*/ 2286 h 35433"/>
                      <a:gd name="connsiteX3" fmla="*/ 17018 w 25145"/>
                      <a:gd name="connsiteY3" fmla="*/ 0 h 35433"/>
                      <a:gd name="connsiteX4" fmla="*/ 17018 w 25145"/>
                      <a:gd name="connsiteY4" fmla="*/ 4572 h 35433"/>
                      <a:gd name="connsiteX5" fmla="*/ 24765 w 25145"/>
                      <a:gd name="connsiteY5" fmla="*/ 4572 h 35433"/>
                      <a:gd name="connsiteX6" fmla="*/ 24765 w 25145"/>
                      <a:gd name="connsiteY6" fmla="*/ 10668 h 35433"/>
                      <a:gd name="connsiteX7" fmla="*/ 6985 w 25145"/>
                      <a:gd name="connsiteY7" fmla="*/ 10668 h 35433"/>
                      <a:gd name="connsiteX8" fmla="*/ 6985 w 25145"/>
                      <a:gd name="connsiteY8" fmla="*/ 16764 h 35433"/>
                      <a:gd name="connsiteX9" fmla="*/ 23622 w 25145"/>
                      <a:gd name="connsiteY9" fmla="*/ 16764 h 35433"/>
                      <a:gd name="connsiteX10" fmla="*/ 23622 w 25145"/>
                      <a:gd name="connsiteY10" fmla="*/ 22733 h 35433"/>
                      <a:gd name="connsiteX11" fmla="*/ 6985 w 25145"/>
                      <a:gd name="connsiteY11" fmla="*/ 22733 h 35433"/>
                      <a:gd name="connsiteX12" fmla="*/ 6985 w 25145"/>
                      <a:gd name="connsiteY12" fmla="*/ 29464 h 35433"/>
                      <a:gd name="connsiteX13" fmla="*/ 25146 w 25145"/>
                      <a:gd name="connsiteY13" fmla="*/ 29464 h 35433"/>
                      <a:gd name="connsiteX14" fmla="*/ 25146 w 25145"/>
                      <a:gd name="connsiteY14" fmla="*/ 35433 h 35433"/>
                      <a:gd name="connsiteX15" fmla="*/ 0 w 25145"/>
                      <a:gd name="connsiteY15" fmla="*/ 35433 h 35433"/>
                      <a:gd name="connsiteX16" fmla="*/ 0 w 25145"/>
                      <a:gd name="connsiteY16" fmla="*/ 4572 h 35433"/>
                      <a:gd name="connsiteX17" fmla="*/ 0 w 25145"/>
                      <a:gd name="connsiteY17" fmla="*/ 4572 h 354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25145" h="35433">
                        <a:moveTo>
                          <a:pt x="0" y="4572"/>
                        </a:moveTo>
                        <a:lnTo>
                          <a:pt x="9017" y="4572"/>
                        </a:lnTo>
                        <a:lnTo>
                          <a:pt x="9017" y="2286"/>
                        </a:lnTo>
                        <a:lnTo>
                          <a:pt x="17018" y="0"/>
                        </a:lnTo>
                        <a:lnTo>
                          <a:pt x="17018" y="4572"/>
                        </a:lnTo>
                        <a:lnTo>
                          <a:pt x="24765" y="4572"/>
                        </a:lnTo>
                        <a:lnTo>
                          <a:pt x="24765" y="10668"/>
                        </a:lnTo>
                        <a:lnTo>
                          <a:pt x="6985" y="10668"/>
                        </a:lnTo>
                        <a:lnTo>
                          <a:pt x="6985" y="16764"/>
                        </a:lnTo>
                        <a:lnTo>
                          <a:pt x="23622" y="16764"/>
                        </a:lnTo>
                        <a:lnTo>
                          <a:pt x="23622" y="22733"/>
                        </a:lnTo>
                        <a:lnTo>
                          <a:pt x="6985" y="22733"/>
                        </a:lnTo>
                        <a:lnTo>
                          <a:pt x="6985" y="29464"/>
                        </a:lnTo>
                        <a:lnTo>
                          <a:pt x="25146" y="29464"/>
                        </a:lnTo>
                        <a:lnTo>
                          <a:pt x="25146" y="35433"/>
                        </a:lnTo>
                        <a:lnTo>
                          <a:pt x="0" y="35433"/>
                        </a:lnTo>
                        <a:lnTo>
                          <a:pt x="0" y="4572"/>
                        </a:lnTo>
                        <a:lnTo>
                          <a:pt x="0" y="457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11" name="Forme libre : forme 210">
                    <a:extLst>
                      <a:ext uri="{FF2B5EF4-FFF2-40B4-BE49-F238E27FC236}">
                        <a16:creationId xmlns:a16="http://schemas.microsoft.com/office/drawing/2014/main" id="{509DCDD9-36F6-3500-A2FC-BBEB4C5AE078}"/>
                      </a:ext>
                    </a:extLst>
                  </p:cNvPr>
                  <p:cNvSpPr/>
                  <p:nvPr/>
                </p:nvSpPr>
                <p:spPr>
                  <a:xfrm>
                    <a:off x="6068186" y="6121653"/>
                    <a:ext cx="30353" cy="30861"/>
                  </a:xfrm>
                  <a:custGeom>
                    <a:avLst/>
                    <a:gdLst>
                      <a:gd name="connsiteX0" fmla="*/ 0 w 30353"/>
                      <a:gd name="connsiteY0" fmla="*/ 0 h 30861"/>
                      <a:gd name="connsiteX1" fmla="*/ 14478 w 30353"/>
                      <a:gd name="connsiteY1" fmla="*/ 0 h 30861"/>
                      <a:gd name="connsiteX2" fmla="*/ 27051 w 30353"/>
                      <a:gd name="connsiteY2" fmla="*/ 10414 h 30861"/>
                      <a:gd name="connsiteX3" fmla="*/ 20574 w 30353"/>
                      <a:gd name="connsiteY3" fmla="*/ 19685 h 30861"/>
                      <a:gd name="connsiteX4" fmla="*/ 30353 w 30353"/>
                      <a:gd name="connsiteY4" fmla="*/ 30861 h 30861"/>
                      <a:gd name="connsiteX5" fmla="*/ 21717 w 30353"/>
                      <a:gd name="connsiteY5" fmla="*/ 30861 h 30861"/>
                      <a:gd name="connsiteX6" fmla="*/ 13589 w 30353"/>
                      <a:gd name="connsiteY6" fmla="*/ 21336 h 30861"/>
                      <a:gd name="connsiteX7" fmla="*/ 6985 w 30353"/>
                      <a:gd name="connsiteY7" fmla="*/ 21336 h 30861"/>
                      <a:gd name="connsiteX8" fmla="*/ 6985 w 30353"/>
                      <a:gd name="connsiteY8" fmla="*/ 30861 h 30861"/>
                      <a:gd name="connsiteX9" fmla="*/ 0 w 30353"/>
                      <a:gd name="connsiteY9" fmla="*/ 30861 h 30861"/>
                      <a:gd name="connsiteX10" fmla="*/ 0 w 30353"/>
                      <a:gd name="connsiteY10" fmla="*/ 0 h 30861"/>
                      <a:gd name="connsiteX11" fmla="*/ 0 w 30353"/>
                      <a:gd name="connsiteY11" fmla="*/ 0 h 30861"/>
                      <a:gd name="connsiteX12" fmla="*/ 14224 w 30353"/>
                      <a:gd name="connsiteY12" fmla="*/ 15367 h 30861"/>
                      <a:gd name="connsiteX13" fmla="*/ 19812 w 30353"/>
                      <a:gd name="connsiteY13" fmla="*/ 10541 h 30861"/>
                      <a:gd name="connsiteX14" fmla="*/ 14097 w 30353"/>
                      <a:gd name="connsiteY14" fmla="*/ 5842 h 30861"/>
                      <a:gd name="connsiteX15" fmla="*/ 6985 w 30353"/>
                      <a:gd name="connsiteY15" fmla="*/ 5842 h 30861"/>
                      <a:gd name="connsiteX16" fmla="*/ 6985 w 30353"/>
                      <a:gd name="connsiteY16" fmla="*/ 15367 h 30861"/>
                      <a:gd name="connsiteX17" fmla="*/ 14224 w 30353"/>
                      <a:gd name="connsiteY17" fmla="*/ 15367 h 308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0353" h="30861">
                        <a:moveTo>
                          <a:pt x="0" y="0"/>
                        </a:moveTo>
                        <a:lnTo>
                          <a:pt x="14478" y="0"/>
                        </a:lnTo>
                        <a:cubicBezTo>
                          <a:pt x="22479" y="0"/>
                          <a:pt x="27051" y="4318"/>
                          <a:pt x="27051" y="10414"/>
                        </a:cubicBezTo>
                        <a:cubicBezTo>
                          <a:pt x="27051" y="14351"/>
                          <a:pt x="24384" y="17780"/>
                          <a:pt x="20574" y="19685"/>
                        </a:cubicBezTo>
                        <a:lnTo>
                          <a:pt x="30353" y="30861"/>
                        </a:lnTo>
                        <a:lnTo>
                          <a:pt x="21717" y="30861"/>
                        </a:lnTo>
                        <a:lnTo>
                          <a:pt x="13589" y="21336"/>
                        </a:lnTo>
                        <a:lnTo>
                          <a:pt x="6985" y="21336"/>
                        </a:lnTo>
                        <a:lnTo>
                          <a:pt x="6985" y="30861"/>
                        </a:lnTo>
                        <a:lnTo>
                          <a:pt x="0" y="30861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  <a:moveTo>
                          <a:pt x="14224" y="15367"/>
                        </a:moveTo>
                        <a:cubicBezTo>
                          <a:pt x="17907" y="15367"/>
                          <a:pt x="19812" y="13462"/>
                          <a:pt x="19812" y="10541"/>
                        </a:cubicBezTo>
                        <a:cubicBezTo>
                          <a:pt x="19812" y="7493"/>
                          <a:pt x="17780" y="5842"/>
                          <a:pt x="14097" y="5842"/>
                        </a:cubicBezTo>
                        <a:lnTo>
                          <a:pt x="6985" y="5842"/>
                        </a:lnTo>
                        <a:lnTo>
                          <a:pt x="6985" y="15367"/>
                        </a:lnTo>
                        <a:lnTo>
                          <a:pt x="14224" y="1536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12" name="Forme libre : forme 211">
                    <a:extLst>
                      <a:ext uri="{FF2B5EF4-FFF2-40B4-BE49-F238E27FC236}">
                        <a16:creationId xmlns:a16="http://schemas.microsoft.com/office/drawing/2014/main" id="{D77AA479-E0FD-3D4C-5766-4ACFE4EB8AEE}"/>
                      </a:ext>
                    </a:extLst>
                  </p:cNvPr>
                  <p:cNvSpPr/>
                  <p:nvPr/>
                </p:nvSpPr>
                <p:spPr>
                  <a:xfrm>
                    <a:off x="6107048" y="6121653"/>
                    <a:ext cx="38608" cy="30861"/>
                  </a:xfrm>
                  <a:custGeom>
                    <a:avLst/>
                    <a:gdLst>
                      <a:gd name="connsiteX0" fmla="*/ 0 w 38608"/>
                      <a:gd name="connsiteY0" fmla="*/ 30861 h 30861"/>
                      <a:gd name="connsiteX1" fmla="*/ 15494 w 38608"/>
                      <a:gd name="connsiteY1" fmla="*/ 0 h 30861"/>
                      <a:gd name="connsiteX2" fmla="*/ 23622 w 38608"/>
                      <a:gd name="connsiteY2" fmla="*/ 0 h 30861"/>
                      <a:gd name="connsiteX3" fmla="*/ 38608 w 38608"/>
                      <a:gd name="connsiteY3" fmla="*/ 30861 h 30861"/>
                      <a:gd name="connsiteX4" fmla="*/ 30988 w 38608"/>
                      <a:gd name="connsiteY4" fmla="*/ 30861 h 30861"/>
                      <a:gd name="connsiteX5" fmla="*/ 27940 w 38608"/>
                      <a:gd name="connsiteY5" fmla="*/ 24257 h 30861"/>
                      <a:gd name="connsiteX6" fmla="*/ 10795 w 38608"/>
                      <a:gd name="connsiteY6" fmla="*/ 24257 h 30861"/>
                      <a:gd name="connsiteX7" fmla="*/ 7747 w 38608"/>
                      <a:gd name="connsiteY7" fmla="*/ 30861 h 30861"/>
                      <a:gd name="connsiteX8" fmla="*/ 127 w 38608"/>
                      <a:gd name="connsiteY8" fmla="*/ 30861 h 30861"/>
                      <a:gd name="connsiteX9" fmla="*/ 19304 w 38608"/>
                      <a:gd name="connsiteY9" fmla="*/ 5588 h 30861"/>
                      <a:gd name="connsiteX10" fmla="*/ 13335 w 38608"/>
                      <a:gd name="connsiteY10" fmla="*/ 18542 h 30861"/>
                      <a:gd name="connsiteX11" fmla="*/ 25273 w 38608"/>
                      <a:gd name="connsiteY11" fmla="*/ 18542 h 30861"/>
                      <a:gd name="connsiteX12" fmla="*/ 19304 w 38608"/>
                      <a:gd name="connsiteY12" fmla="*/ 5588 h 30861"/>
                      <a:gd name="connsiteX13" fmla="*/ 19304 w 38608"/>
                      <a:gd name="connsiteY13" fmla="*/ 5588 h 308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38608" h="30861">
                        <a:moveTo>
                          <a:pt x="0" y="30861"/>
                        </a:moveTo>
                        <a:lnTo>
                          <a:pt x="15494" y="0"/>
                        </a:lnTo>
                        <a:lnTo>
                          <a:pt x="23622" y="0"/>
                        </a:lnTo>
                        <a:lnTo>
                          <a:pt x="38608" y="30861"/>
                        </a:lnTo>
                        <a:lnTo>
                          <a:pt x="30988" y="30861"/>
                        </a:lnTo>
                        <a:lnTo>
                          <a:pt x="27940" y="24257"/>
                        </a:lnTo>
                        <a:lnTo>
                          <a:pt x="10795" y="24257"/>
                        </a:lnTo>
                        <a:lnTo>
                          <a:pt x="7747" y="30861"/>
                        </a:lnTo>
                        <a:lnTo>
                          <a:pt x="127" y="30861"/>
                        </a:lnTo>
                        <a:close/>
                        <a:moveTo>
                          <a:pt x="19304" y="5588"/>
                        </a:moveTo>
                        <a:lnTo>
                          <a:pt x="13335" y="18542"/>
                        </a:lnTo>
                        <a:lnTo>
                          <a:pt x="25273" y="18542"/>
                        </a:lnTo>
                        <a:lnTo>
                          <a:pt x="19304" y="5588"/>
                        </a:lnTo>
                        <a:lnTo>
                          <a:pt x="19304" y="558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13" name="Forme libre : forme 212">
                    <a:extLst>
                      <a:ext uri="{FF2B5EF4-FFF2-40B4-BE49-F238E27FC236}">
                        <a16:creationId xmlns:a16="http://schemas.microsoft.com/office/drawing/2014/main" id="{BDD32B8D-E980-0A4E-8395-72C33367D161}"/>
                      </a:ext>
                    </a:extLst>
                  </p:cNvPr>
                  <p:cNvSpPr/>
                  <p:nvPr/>
                </p:nvSpPr>
                <p:spPr>
                  <a:xfrm>
                    <a:off x="6151626" y="6121653"/>
                    <a:ext cx="27051" cy="30861"/>
                  </a:xfrm>
                  <a:custGeom>
                    <a:avLst/>
                    <a:gdLst>
                      <a:gd name="connsiteX0" fmla="*/ 10033 w 27051"/>
                      <a:gd name="connsiteY0" fmla="*/ 6096 h 30861"/>
                      <a:gd name="connsiteX1" fmla="*/ 0 w 27051"/>
                      <a:gd name="connsiteY1" fmla="*/ 6096 h 30861"/>
                      <a:gd name="connsiteX2" fmla="*/ 0 w 27051"/>
                      <a:gd name="connsiteY2" fmla="*/ 0 h 30861"/>
                      <a:gd name="connsiteX3" fmla="*/ 27051 w 27051"/>
                      <a:gd name="connsiteY3" fmla="*/ 0 h 30861"/>
                      <a:gd name="connsiteX4" fmla="*/ 27051 w 27051"/>
                      <a:gd name="connsiteY4" fmla="*/ 6096 h 30861"/>
                      <a:gd name="connsiteX5" fmla="*/ 17018 w 27051"/>
                      <a:gd name="connsiteY5" fmla="*/ 6096 h 30861"/>
                      <a:gd name="connsiteX6" fmla="*/ 17018 w 27051"/>
                      <a:gd name="connsiteY6" fmla="*/ 30861 h 30861"/>
                      <a:gd name="connsiteX7" fmla="*/ 10033 w 27051"/>
                      <a:gd name="connsiteY7" fmla="*/ 30861 h 30861"/>
                      <a:gd name="connsiteX8" fmla="*/ 10033 w 27051"/>
                      <a:gd name="connsiteY8" fmla="*/ 6096 h 30861"/>
                      <a:gd name="connsiteX9" fmla="*/ 10033 w 27051"/>
                      <a:gd name="connsiteY9" fmla="*/ 6096 h 308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27051" h="30861">
                        <a:moveTo>
                          <a:pt x="10033" y="6096"/>
                        </a:moveTo>
                        <a:lnTo>
                          <a:pt x="0" y="6096"/>
                        </a:lnTo>
                        <a:lnTo>
                          <a:pt x="0" y="0"/>
                        </a:lnTo>
                        <a:lnTo>
                          <a:pt x="27051" y="0"/>
                        </a:lnTo>
                        <a:lnTo>
                          <a:pt x="27051" y="6096"/>
                        </a:lnTo>
                        <a:lnTo>
                          <a:pt x="17018" y="6096"/>
                        </a:lnTo>
                        <a:lnTo>
                          <a:pt x="17018" y="30861"/>
                        </a:lnTo>
                        <a:lnTo>
                          <a:pt x="10033" y="30861"/>
                        </a:lnTo>
                        <a:lnTo>
                          <a:pt x="10033" y="6096"/>
                        </a:lnTo>
                        <a:lnTo>
                          <a:pt x="10033" y="609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14" name="Forme libre : forme 213">
                    <a:extLst>
                      <a:ext uri="{FF2B5EF4-FFF2-40B4-BE49-F238E27FC236}">
                        <a16:creationId xmlns:a16="http://schemas.microsoft.com/office/drawing/2014/main" id="{E6807748-49BE-AC31-1E71-DE6BCCAA5162}"/>
                      </a:ext>
                    </a:extLst>
                  </p:cNvPr>
                  <p:cNvSpPr/>
                  <p:nvPr/>
                </p:nvSpPr>
                <p:spPr>
                  <a:xfrm>
                    <a:off x="6193028" y="6121653"/>
                    <a:ext cx="6984" cy="30861"/>
                  </a:xfrm>
                  <a:custGeom>
                    <a:avLst/>
                    <a:gdLst>
                      <a:gd name="connsiteX0" fmla="*/ 0 w 6984"/>
                      <a:gd name="connsiteY0" fmla="*/ 0 h 30861"/>
                      <a:gd name="connsiteX1" fmla="*/ 6985 w 6984"/>
                      <a:gd name="connsiteY1" fmla="*/ 0 h 30861"/>
                      <a:gd name="connsiteX2" fmla="*/ 6985 w 6984"/>
                      <a:gd name="connsiteY2" fmla="*/ 30861 h 30861"/>
                      <a:gd name="connsiteX3" fmla="*/ 0 w 6984"/>
                      <a:gd name="connsiteY3" fmla="*/ 30861 h 30861"/>
                      <a:gd name="connsiteX4" fmla="*/ 0 w 6984"/>
                      <a:gd name="connsiteY4" fmla="*/ 0 h 30861"/>
                      <a:gd name="connsiteX5" fmla="*/ 0 w 6984"/>
                      <a:gd name="connsiteY5" fmla="*/ 0 h 308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984" h="30861">
                        <a:moveTo>
                          <a:pt x="0" y="0"/>
                        </a:moveTo>
                        <a:lnTo>
                          <a:pt x="6985" y="0"/>
                        </a:lnTo>
                        <a:lnTo>
                          <a:pt x="6985" y="30861"/>
                        </a:lnTo>
                        <a:lnTo>
                          <a:pt x="0" y="30861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15" name="Forme libre : forme 214">
                    <a:extLst>
                      <a:ext uri="{FF2B5EF4-FFF2-40B4-BE49-F238E27FC236}">
                        <a16:creationId xmlns:a16="http://schemas.microsoft.com/office/drawing/2014/main" id="{8376F6DB-3DC4-6D5F-9465-60AF807F4093}"/>
                      </a:ext>
                    </a:extLst>
                  </p:cNvPr>
                  <p:cNvSpPr/>
                  <p:nvPr/>
                </p:nvSpPr>
                <p:spPr>
                  <a:xfrm>
                    <a:off x="6215379" y="6120891"/>
                    <a:ext cx="33401" cy="32130"/>
                  </a:xfrm>
                  <a:custGeom>
                    <a:avLst/>
                    <a:gdLst>
                      <a:gd name="connsiteX0" fmla="*/ 16637 w 33401"/>
                      <a:gd name="connsiteY0" fmla="*/ 127 h 32130"/>
                      <a:gd name="connsiteX1" fmla="*/ 33401 w 33401"/>
                      <a:gd name="connsiteY1" fmla="*/ 16002 h 32130"/>
                      <a:gd name="connsiteX2" fmla="*/ 16637 w 33401"/>
                      <a:gd name="connsiteY2" fmla="*/ 32131 h 32130"/>
                      <a:gd name="connsiteX3" fmla="*/ 0 w 33401"/>
                      <a:gd name="connsiteY3" fmla="*/ 16002 h 32130"/>
                      <a:gd name="connsiteX4" fmla="*/ 16637 w 33401"/>
                      <a:gd name="connsiteY4" fmla="*/ 0 h 32130"/>
                      <a:gd name="connsiteX5" fmla="*/ 16637 w 33401"/>
                      <a:gd name="connsiteY5" fmla="*/ 0 h 32130"/>
                      <a:gd name="connsiteX6" fmla="*/ 16637 w 33401"/>
                      <a:gd name="connsiteY6" fmla="*/ 6350 h 32130"/>
                      <a:gd name="connsiteX7" fmla="*/ 7112 w 33401"/>
                      <a:gd name="connsiteY7" fmla="*/ 16002 h 32130"/>
                      <a:gd name="connsiteX8" fmla="*/ 16637 w 33401"/>
                      <a:gd name="connsiteY8" fmla="*/ 25908 h 32130"/>
                      <a:gd name="connsiteX9" fmla="*/ 26162 w 33401"/>
                      <a:gd name="connsiteY9" fmla="*/ 16002 h 32130"/>
                      <a:gd name="connsiteX10" fmla="*/ 16637 w 33401"/>
                      <a:gd name="connsiteY10" fmla="*/ 6350 h 32130"/>
                      <a:gd name="connsiteX11" fmla="*/ 16637 w 33401"/>
                      <a:gd name="connsiteY11" fmla="*/ 6350 h 321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33401" h="32130">
                        <a:moveTo>
                          <a:pt x="16637" y="127"/>
                        </a:moveTo>
                        <a:cubicBezTo>
                          <a:pt x="26670" y="127"/>
                          <a:pt x="33401" y="6985"/>
                          <a:pt x="33401" y="16002"/>
                        </a:cubicBezTo>
                        <a:cubicBezTo>
                          <a:pt x="33401" y="25019"/>
                          <a:pt x="26670" y="32131"/>
                          <a:pt x="16637" y="32131"/>
                        </a:cubicBezTo>
                        <a:cubicBezTo>
                          <a:pt x="6604" y="32131"/>
                          <a:pt x="0" y="25146"/>
                          <a:pt x="0" y="16002"/>
                        </a:cubicBezTo>
                        <a:cubicBezTo>
                          <a:pt x="0" y="6858"/>
                          <a:pt x="6731" y="0"/>
                          <a:pt x="16637" y="0"/>
                        </a:cubicBezTo>
                        <a:lnTo>
                          <a:pt x="16637" y="0"/>
                        </a:lnTo>
                        <a:close/>
                        <a:moveTo>
                          <a:pt x="16637" y="6350"/>
                        </a:moveTo>
                        <a:cubicBezTo>
                          <a:pt x="11049" y="6350"/>
                          <a:pt x="7112" y="10541"/>
                          <a:pt x="7112" y="16002"/>
                        </a:cubicBezTo>
                        <a:cubicBezTo>
                          <a:pt x="7112" y="21844"/>
                          <a:pt x="10922" y="25908"/>
                          <a:pt x="16637" y="25908"/>
                        </a:cubicBezTo>
                        <a:cubicBezTo>
                          <a:pt x="22352" y="25908"/>
                          <a:pt x="26162" y="21844"/>
                          <a:pt x="26162" y="16002"/>
                        </a:cubicBezTo>
                        <a:cubicBezTo>
                          <a:pt x="26162" y="10160"/>
                          <a:pt x="22225" y="6350"/>
                          <a:pt x="16637" y="6350"/>
                        </a:cubicBezTo>
                        <a:lnTo>
                          <a:pt x="16637" y="635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16" name="Forme libre : forme 215">
                    <a:extLst>
                      <a:ext uri="{FF2B5EF4-FFF2-40B4-BE49-F238E27FC236}">
                        <a16:creationId xmlns:a16="http://schemas.microsoft.com/office/drawing/2014/main" id="{B7BC927B-623A-595A-86CD-B255D7FACD75}"/>
                      </a:ext>
                    </a:extLst>
                  </p:cNvPr>
                  <p:cNvSpPr/>
                  <p:nvPr/>
                </p:nvSpPr>
                <p:spPr>
                  <a:xfrm>
                    <a:off x="6262623" y="6121653"/>
                    <a:ext cx="29464" cy="30861"/>
                  </a:xfrm>
                  <a:custGeom>
                    <a:avLst/>
                    <a:gdLst>
                      <a:gd name="connsiteX0" fmla="*/ 0 w 29464"/>
                      <a:gd name="connsiteY0" fmla="*/ 0 h 30861"/>
                      <a:gd name="connsiteX1" fmla="*/ 5588 w 29464"/>
                      <a:gd name="connsiteY1" fmla="*/ 0 h 30861"/>
                      <a:gd name="connsiteX2" fmla="*/ 7239 w 29464"/>
                      <a:gd name="connsiteY2" fmla="*/ 635 h 30861"/>
                      <a:gd name="connsiteX3" fmla="*/ 22860 w 29464"/>
                      <a:gd name="connsiteY3" fmla="*/ 19304 h 30861"/>
                      <a:gd name="connsiteX4" fmla="*/ 22860 w 29464"/>
                      <a:gd name="connsiteY4" fmla="*/ 0 h 30861"/>
                      <a:gd name="connsiteX5" fmla="*/ 29464 w 29464"/>
                      <a:gd name="connsiteY5" fmla="*/ 0 h 30861"/>
                      <a:gd name="connsiteX6" fmla="*/ 29464 w 29464"/>
                      <a:gd name="connsiteY6" fmla="*/ 30861 h 30861"/>
                      <a:gd name="connsiteX7" fmla="*/ 24638 w 29464"/>
                      <a:gd name="connsiteY7" fmla="*/ 30861 h 30861"/>
                      <a:gd name="connsiteX8" fmla="*/ 22733 w 29464"/>
                      <a:gd name="connsiteY8" fmla="*/ 29972 h 30861"/>
                      <a:gd name="connsiteX9" fmla="*/ 6604 w 29464"/>
                      <a:gd name="connsiteY9" fmla="*/ 10160 h 30861"/>
                      <a:gd name="connsiteX10" fmla="*/ 6604 w 29464"/>
                      <a:gd name="connsiteY10" fmla="*/ 30861 h 30861"/>
                      <a:gd name="connsiteX11" fmla="*/ 0 w 29464"/>
                      <a:gd name="connsiteY11" fmla="*/ 30861 h 30861"/>
                      <a:gd name="connsiteX12" fmla="*/ 0 w 29464"/>
                      <a:gd name="connsiteY12" fmla="*/ 0 h 30861"/>
                      <a:gd name="connsiteX13" fmla="*/ 0 w 29464"/>
                      <a:gd name="connsiteY13" fmla="*/ 0 h 308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9464" h="30861">
                        <a:moveTo>
                          <a:pt x="0" y="0"/>
                        </a:moveTo>
                        <a:lnTo>
                          <a:pt x="5588" y="0"/>
                        </a:lnTo>
                        <a:cubicBezTo>
                          <a:pt x="6477" y="0"/>
                          <a:pt x="6858" y="254"/>
                          <a:pt x="7239" y="635"/>
                        </a:cubicBezTo>
                        <a:lnTo>
                          <a:pt x="22860" y="19304"/>
                        </a:lnTo>
                        <a:lnTo>
                          <a:pt x="22860" y="0"/>
                        </a:lnTo>
                        <a:lnTo>
                          <a:pt x="29464" y="0"/>
                        </a:lnTo>
                        <a:lnTo>
                          <a:pt x="29464" y="30861"/>
                        </a:lnTo>
                        <a:lnTo>
                          <a:pt x="24638" y="30861"/>
                        </a:lnTo>
                        <a:cubicBezTo>
                          <a:pt x="23876" y="30861"/>
                          <a:pt x="23368" y="30607"/>
                          <a:pt x="22733" y="29972"/>
                        </a:cubicBezTo>
                        <a:lnTo>
                          <a:pt x="6604" y="10160"/>
                        </a:lnTo>
                        <a:lnTo>
                          <a:pt x="6604" y="30861"/>
                        </a:lnTo>
                        <a:lnTo>
                          <a:pt x="0" y="30861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</p:grpSp>
            <p:grpSp>
              <p:nvGrpSpPr>
                <p:cNvPr id="217" name="Graphique 172">
                  <a:extLst>
                    <a:ext uri="{FF2B5EF4-FFF2-40B4-BE49-F238E27FC236}">
                      <a16:creationId xmlns:a16="http://schemas.microsoft.com/office/drawing/2014/main" id="{C15BE127-635A-ABE3-F50B-44DED5764040}"/>
                    </a:ext>
                  </a:extLst>
                </p:cNvPr>
                <p:cNvGrpSpPr/>
                <p:nvPr/>
              </p:nvGrpSpPr>
              <p:grpSpPr>
                <a:xfrm>
                  <a:off x="5901435" y="6167628"/>
                  <a:ext cx="390652" cy="36702"/>
                  <a:chOff x="5901435" y="6167628"/>
                  <a:chExt cx="390652" cy="36702"/>
                </a:xfrm>
                <a:solidFill>
                  <a:srgbClr val="FFFFFF"/>
                </a:solidFill>
              </p:grpSpPr>
              <p:sp>
                <p:nvSpPr>
                  <p:cNvPr id="218" name="Forme libre : forme 217">
                    <a:extLst>
                      <a:ext uri="{FF2B5EF4-FFF2-40B4-BE49-F238E27FC236}">
                        <a16:creationId xmlns:a16="http://schemas.microsoft.com/office/drawing/2014/main" id="{7896C41B-9EAA-A242-477A-5AE8AE105A8F}"/>
                      </a:ext>
                    </a:extLst>
                  </p:cNvPr>
                  <p:cNvSpPr/>
                  <p:nvPr/>
                </p:nvSpPr>
                <p:spPr>
                  <a:xfrm>
                    <a:off x="5901435" y="6168263"/>
                    <a:ext cx="24892" cy="30988"/>
                  </a:xfrm>
                  <a:custGeom>
                    <a:avLst/>
                    <a:gdLst>
                      <a:gd name="connsiteX0" fmla="*/ 0 w 24892"/>
                      <a:gd name="connsiteY0" fmla="*/ 0 h 30988"/>
                      <a:gd name="connsiteX1" fmla="*/ 24892 w 24892"/>
                      <a:gd name="connsiteY1" fmla="*/ 0 h 30988"/>
                      <a:gd name="connsiteX2" fmla="*/ 24892 w 24892"/>
                      <a:gd name="connsiteY2" fmla="*/ 6096 h 30988"/>
                      <a:gd name="connsiteX3" fmla="*/ 6985 w 24892"/>
                      <a:gd name="connsiteY3" fmla="*/ 6096 h 30988"/>
                      <a:gd name="connsiteX4" fmla="*/ 6985 w 24892"/>
                      <a:gd name="connsiteY4" fmla="*/ 14732 h 30988"/>
                      <a:gd name="connsiteX5" fmla="*/ 23368 w 24892"/>
                      <a:gd name="connsiteY5" fmla="*/ 14732 h 30988"/>
                      <a:gd name="connsiteX6" fmla="*/ 23368 w 24892"/>
                      <a:gd name="connsiteY6" fmla="*/ 20701 h 30988"/>
                      <a:gd name="connsiteX7" fmla="*/ 6985 w 24892"/>
                      <a:gd name="connsiteY7" fmla="*/ 20701 h 30988"/>
                      <a:gd name="connsiteX8" fmla="*/ 6985 w 24892"/>
                      <a:gd name="connsiteY8" fmla="*/ 30988 h 30988"/>
                      <a:gd name="connsiteX9" fmla="*/ 0 w 24892"/>
                      <a:gd name="connsiteY9" fmla="*/ 30988 h 30988"/>
                      <a:gd name="connsiteX10" fmla="*/ 0 w 24892"/>
                      <a:gd name="connsiteY10" fmla="*/ 0 h 30988"/>
                      <a:gd name="connsiteX11" fmla="*/ 0 w 24892"/>
                      <a:gd name="connsiteY11" fmla="*/ 0 h 309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4892" h="30988">
                        <a:moveTo>
                          <a:pt x="0" y="0"/>
                        </a:moveTo>
                        <a:lnTo>
                          <a:pt x="24892" y="0"/>
                        </a:lnTo>
                        <a:lnTo>
                          <a:pt x="24892" y="6096"/>
                        </a:lnTo>
                        <a:lnTo>
                          <a:pt x="6985" y="6096"/>
                        </a:lnTo>
                        <a:lnTo>
                          <a:pt x="6985" y="14732"/>
                        </a:lnTo>
                        <a:lnTo>
                          <a:pt x="23368" y="14732"/>
                        </a:lnTo>
                        <a:lnTo>
                          <a:pt x="23368" y="20701"/>
                        </a:lnTo>
                        <a:lnTo>
                          <a:pt x="6985" y="20701"/>
                        </a:lnTo>
                        <a:lnTo>
                          <a:pt x="6985" y="30988"/>
                        </a:lnTo>
                        <a:lnTo>
                          <a:pt x="0" y="3098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19" name="Forme libre : forme 218">
                    <a:extLst>
                      <a:ext uri="{FF2B5EF4-FFF2-40B4-BE49-F238E27FC236}">
                        <a16:creationId xmlns:a16="http://schemas.microsoft.com/office/drawing/2014/main" id="{6025912F-325C-C0FD-7E18-87652F9A8CA1}"/>
                      </a:ext>
                    </a:extLst>
                  </p:cNvPr>
                  <p:cNvSpPr/>
                  <p:nvPr/>
                </p:nvSpPr>
                <p:spPr>
                  <a:xfrm>
                    <a:off x="5946140" y="6168135"/>
                    <a:ext cx="30352" cy="30988"/>
                  </a:xfrm>
                  <a:custGeom>
                    <a:avLst/>
                    <a:gdLst>
                      <a:gd name="connsiteX0" fmla="*/ 0 w 30352"/>
                      <a:gd name="connsiteY0" fmla="*/ 127 h 30988"/>
                      <a:gd name="connsiteX1" fmla="*/ 14478 w 30352"/>
                      <a:gd name="connsiteY1" fmla="*/ 127 h 30988"/>
                      <a:gd name="connsiteX2" fmla="*/ 27051 w 30352"/>
                      <a:gd name="connsiteY2" fmla="*/ 10541 h 30988"/>
                      <a:gd name="connsiteX3" fmla="*/ 20574 w 30352"/>
                      <a:gd name="connsiteY3" fmla="*/ 19812 h 30988"/>
                      <a:gd name="connsiteX4" fmla="*/ 30353 w 30352"/>
                      <a:gd name="connsiteY4" fmla="*/ 30988 h 30988"/>
                      <a:gd name="connsiteX5" fmla="*/ 21717 w 30352"/>
                      <a:gd name="connsiteY5" fmla="*/ 30988 h 30988"/>
                      <a:gd name="connsiteX6" fmla="*/ 13589 w 30352"/>
                      <a:gd name="connsiteY6" fmla="*/ 21463 h 30988"/>
                      <a:gd name="connsiteX7" fmla="*/ 6985 w 30352"/>
                      <a:gd name="connsiteY7" fmla="*/ 21463 h 30988"/>
                      <a:gd name="connsiteX8" fmla="*/ 6985 w 30352"/>
                      <a:gd name="connsiteY8" fmla="*/ 30988 h 30988"/>
                      <a:gd name="connsiteX9" fmla="*/ 0 w 30352"/>
                      <a:gd name="connsiteY9" fmla="*/ 30988 h 30988"/>
                      <a:gd name="connsiteX10" fmla="*/ 0 w 30352"/>
                      <a:gd name="connsiteY10" fmla="*/ 0 h 30988"/>
                      <a:gd name="connsiteX11" fmla="*/ 0 w 30352"/>
                      <a:gd name="connsiteY11" fmla="*/ 0 h 30988"/>
                      <a:gd name="connsiteX12" fmla="*/ 14224 w 30352"/>
                      <a:gd name="connsiteY12" fmla="*/ 15494 h 30988"/>
                      <a:gd name="connsiteX13" fmla="*/ 19812 w 30352"/>
                      <a:gd name="connsiteY13" fmla="*/ 10795 h 30988"/>
                      <a:gd name="connsiteX14" fmla="*/ 14097 w 30352"/>
                      <a:gd name="connsiteY14" fmla="*/ 6096 h 30988"/>
                      <a:gd name="connsiteX15" fmla="*/ 6985 w 30352"/>
                      <a:gd name="connsiteY15" fmla="*/ 6096 h 30988"/>
                      <a:gd name="connsiteX16" fmla="*/ 6985 w 30352"/>
                      <a:gd name="connsiteY16" fmla="*/ 15621 h 30988"/>
                      <a:gd name="connsiteX17" fmla="*/ 14224 w 30352"/>
                      <a:gd name="connsiteY17" fmla="*/ 15621 h 309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0352" h="30988">
                        <a:moveTo>
                          <a:pt x="0" y="127"/>
                        </a:moveTo>
                        <a:lnTo>
                          <a:pt x="14478" y="127"/>
                        </a:lnTo>
                        <a:cubicBezTo>
                          <a:pt x="22479" y="127"/>
                          <a:pt x="27051" y="4445"/>
                          <a:pt x="27051" y="10541"/>
                        </a:cubicBezTo>
                        <a:cubicBezTo>
                          <a:pt x="27051" y="14478"/>
                          <a:pt x="24384" y="17907"/>
                          <a:pt x="20574" y="19812"/>
                        </a:cubicBezTo>
                        <a:lnTo>
                          <a:pt x="30353" y="30988"/>
                        </a:lnTo>
                        <a:lnTo>
                          <a:pt x="21717" y="30988"/>
                        </a:lnTo>
                        <a:lnTo>
                          <a:pt x="13589" y="21463"/>
                        </a:lnTo>
                        <a:lnTo>
                          <a:pt x="6985" y="21463"/>
                        </a:lnTo>
                        <a:lnTo>
                          <a:pt x="6985" y="30988"/>
                        </a:lnTo>
                        <a:lnTo>
                          <a:pt x="0" y="3098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  <a:moveTo>
                          <a:pt x="14224" y="15494"/>
                        </a:moveTo>
                        <a:cubicBezTo>
                          <a:pt x="17907" y="15494"/>
                          <a:pt x="19812" y="13589"/>
                          <a:pt x="19812" y="10795"/>
                        </a:cubicBezTo>
                        <a:cubicBezTo>
                          <a:pt x="19812" y="7747"/>
                          <a:pt x="17780" y="6096"/>
                          <a:pt x="14097" y="6096"/>
                        </a:cubicBezTo>
                        <a:lnTo>
                          <a:pt x="6985" y="6096"/>
                        </a:lnTo>
                        <a:lnTo>
                          <a:pt x="6985" y="15621"/>
                        </a:lnTo>
                        <a:lnTo>
                          <a:pt x="14224" y="15621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20" name="Forme libre : forme 219">
                    <a:extLst>
                      <a:ext uri="{FF2B5EF4-FFF2-40B4-BE49-F238E27FC236}">
                        <a16:creationId xmlns:a16="http://schemas.microsoft.com/office/drawing/2014/main" id="{7F6CCADE-D1C0-9EED-55C6-84DEA0ABCDBB}"/>
                      </a:ext>
                    </a:extLst>
                  </p:cNvPr>
                  <p:cNvSpPr/>
                  <p:nvPr/>
                </p:nvSpPr>
                <p:spPr>
                  <a:xfrm>
                    <a:off x="5989573" y="6168263"/>
                    <a:ext cx="38608" cy="30988"/>
                  </a:xfrm>
                  <a:custGeom>
                    <a:avLst/>
                    <a:gdLst>
                      <a:gd name="connsiteX0" fmla="*/ 0 w 38608"/>
                      <a:gd name="connsiteY0" fmla="*/ 30988 h 30988"/>
                      <a:gd name="connsiteX1" fmla="*/ 15494 w 38608"/>
                      <a:gd name="connsiteY1" fmla="*/ 0 h 30988"/>
                      <a:gd name="connsiteX2" fmla="*/ 23622 w 38608"/>
                      <a:gd name="connsiteY2" fmla="*/ 0 h 30988"/>
                      <a:gd name="connsiteX3" fmla="*/ 38608 w 38608"/>
                      <a:gd name="connsiteY3" fmla="*/ 30988 h 30988"/>
                      <a:gd name="connsiteX4" fmla="*/ 30988 w 38608"/>
                      <a:gd name="connsiteY4" fmla="*/ 30988 h 30988"/>
                      <a:gd name="connsiteX5" fmla="*/ 27940 w 38608"/>
                      <a:gd name="connsiteY5" fmla="*/ 24384 h 30988"/>
                      <a:gd name="connsiteX6" fmla="*/ 10795 w 38608"/>
                      <a:gd name="connsiteY6" fmla="*/ 24384 h 30988"/>
                      <a:gd name="connsiteX7" fmla="*/ 7747 w 38608"/>
                      <a:gd name="connsiteY7" fmla="*/ 30988 h 30988"/>
                      <a:gd name="connsiteX8" fmla="*/ 0 w 38608"/>
                      <a:gd name="connsiteY8" fmla="*/ 30988 h 30988"/>
                      <a:gd name="connsiteX9" fmla="*/ 19304 w 38608"/>
                      <a:gd name="connsiteY9" fmla="*/ 5715 h 30988"/>
                      <a:gd name="connsiteX10" fmla="*/ 13335 w 38608"/>
                      <a:gd name="connsiteY10" fmla="*/ 18669 h 30988"/>
                      <a:gd name="connsiteX11" fmla="*/ 25273 w 38608"/>
                      <a:gd name="connsiteY11" fmla="*/ 18669 h 30988"/>
                      <a:gd name="connsiteX12" fmla="*/ 19304 w 38608"/>
                      <a:gd name="connsiteY12" fmla="*/ 5715 h 30988"/>
                      <a:gd name="connsiteX13" fmla="*/ 19304 w 38608"/>
                      <a:gd name="connsiteY13" fmla="*/ 5715 h 309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38608" h="30988">
                        <a:moveTo>
                          <a:pt x="0" y="30988"/>
                        </a:moveTo>
                        <a:lnTo>
                          <a:pt x="15494" y="0"/>
                        </a:lnTo>
                        <a:lnTo>
                          <a:pt x="23622" y="0"/>
                        </a:lnTo>
                        <a:lnTo>
                          <a:pt x="38608" y="30988"/>
                        </a:lnTo>
                        <a:lnTo>
                          <a:pt x="30988" y="30988"/>
                        </a:lnTo>
                        <a:lnTo>
                          <a:pt x="27940" y="24384"/>
                        </a:lnTo>
                        <a:lnTo>
                          <a:pt x="10795" y="24384"/>
                        </a:lnTo>
                        <a:lnTo>
                          <a:pt x="7747" y="30988"/>
                        </a:lnTo>
                        <a:lnTo>
                          <a:pt x="0" y="30988"/>
                        </a:lnTo>
                        <a:close/>
                        <a:moveTo>
                          <a:pt x="19304" y="5715"/>
                        </a:moveTo>
                        <a:lnTo>
                          <a:pt x="13335" y="18669"/>
                        </a:lnTo>
                        <a:lnTo>
                          <a:pt x="25273" y="18669"/>
                        </a:lnTo>
                        <a:lnTo>
                          <a:pt x="19304" y="5715"/>
                        </a:lnTo>
                        <a:lnTo>
                          <a:pt x="19304" y="57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21" name="Forme libre : forme 220">
                    <a:extLst>
                      <a:ext uri="{FF2B5EF4-FFF2-40B4-BE49-F238E27FC236}">
                        <a16:creationId xmlns:a16="http://schemas.microsoft.com/office/drawing/2014/main" id="{63C1DA4B-04EA-145A-F1DF-9DDC1E4486DA}"/>
                      </a:ext>
                    </a:extLst>
                  </p:cNvPr>
                  <p:cNvSpPr/>
                  <p:nvPr/>
                </p:nvSpPr>
                <p:spPr>
                  <a:xfrm>
                    <a:off x="6044438" y="6168263"/>
                    <a:ext cx="29464" cy="30988"/>
                  </a:xfrm>
                  <a:custGeom>
                    <a:avLst/>
                    <a:gdLst>
                      <a:gd name="connsiteX0" fmla="*/ 0 w 29464"/>
                      <a:gd name="connsiteY0" fmla="*/ 0 h 30988"/>
                      <a:gd name="connsiteX1" fmla="*/ 5588 w 29464"/>
                      <a:gd name="connsiteY1" fmla="*/ 0 h 30988"/>
                      <a:gd name="connsiteX2" fmla="*/ 7239 w 29464"/>
                      <a:gd name="connsiteY2" fmla="*/ 635 h 30988"/>
                      <a:gd name="connsiteX3" fmla="*/ 22860 w 29464"/>
                      <a:gd name="connsiteY3" fmla="*/ 19304 h 30988"/>
                      <a:gd name="connsiteX4" fmla="*/ 22860 w 29464"/>
                      <a:gd name="connsiteY4" fmla="*/ 0 h 30988"/>
                      <a:gd name="connsiteX5" fmla="*/ 29464 w 29464"/>
                      <a:gd name="connsiteY5" fmla="*/ 0 h 30988"/>
                      <a:gd name="connsiteX6" fmla="*/ 29464 w 29464"/>
                      <a:gd name="connsiteY6" fmla="*/ 30988 h 30988"/>
                      <a:gd name="connsiteX7" fmla="*/ 24638 w 29464"/>
                      <a:gd name="connsiteY7" fmla="*/ 30988 h 30988"/>
                      <a:gd name="connsiteX8" fmla="*/ 22733 w 29464"/>
                      <a:gd name="connsiteY8" fmla="*/ 30099 h 30988"/>
                      <a:gd name="connsiteX9" fmla="*/ 6604 w 29464"/>
                      <a:gd name="connsiteY9" fmla="*/ 10287 h 30988"/>
                      <a:gd name="connsiteX10" fmla="*/ 6604 w 29464"/>
                      <a:gd name="connsiteY10" fmla="*/ 30988 h 30988"/>
                      <a:gd name="connsiteX11" fmla="*/ 0 w 29464"/>
                      <a:gd name="connsiteY11" fmla="*/ 30988 h 30988"/>
                      <a:gd name="connsiteX12" fmla="*/ 0 w 29464"/>
                      <a:gd name="connsiteY12" fmla="*/ 0 h 30988"/>
                      <a:gd name="connsiteX13" fmla="*/ 0 w 29464"/>
                      <a:gd name="connsiteY13" fmla="*/ 0 h 309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9464" h="30988">
                        <a:moveTo>
                          <a:pt x="0" y="0"/>
                        </a:moveTo>
                        <a:lnTo>
                          <a:pt x="5588" y="0"/>
                        </a:lnTo>
                        <a:cubicBezTo>
                          <a:pt x="6477" y="0"/>
                          <a:pt x="6858" y="254"/>
                          <a:pt x="7239" y="635"/>
                        </a:cubicBezTo>
                        <a:lnTo>
                          <a:pt x="22860" y="19304"/>
                        </a:lnTo>
                        <a:lnTo>
                          <a:pt x="22860" y="0"/>
                        </a:lnTo>
                        <a:lnTo>
                          <a:pt x="29464" y="0"/>
                        </a:lnTo>
                        <a:lnTo>
                          <a:pt x="29464" y="30988"/>
                        </a:lnTo>
                        <a:lnTo>
                          <a:pt x="24638" y="30988"/>
                        </a:lnTo>
                        <a:cubicBezTo>
                          <a:pt x="23876" y="30988"/>
                          <a:pt x="23368" y="30734"/>
                          <a:pt x="22733" y="30099"/>
                        </a:cubicBezTo>
                        <a:lnTo>
                          <a:pt x="6604" y="10287"/>
                        </a:lnTo>
                        <a:lnTo>
                          <a:pt x="6604" y="30988"/>
                        </a:lnTo>
                        <a:lnTo>
                          <a:pt x="0" y="3098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22" name="Forme libre : forme 221">
                    <a:extLst>
                      <a:ext uri="{FF2B5EF4-FFF2-40B4-BE49-F238E27FC236}">
                        <a16:creationId xmlns:a16="http://schemas.microsoft.com/office/drawing/2014/main" id="{34F13078-F8FC-1111-52DD-38C05AC0987A}"/>
                      </a:ext>
                    </a:extLst>
                  </p:cNvPr>
                  <p:cNvSpPr/>
                  <p:nvPr/>
                </p:nvSpPr>
                <p:spPr>
                  <a:xfrm>
                    <a:off x="6092444" y="6167628"/>
                    <a:ext cx="31241" cy="36702"/>
                  </a:xfrm>
                  <a:custGeom>
                    <a:avLst/>
                    <a:gdLst>
                      <a:gd name="connsiteX0" fmla="*/ 31242 w 31241"/>
                      <a:gd name="connsiteY0" fmla="*/ 26797 h 36702"/>
                      <a:gd name="connsiteX1" fmla="*/ 20447 w 31241"/>
                      <a:gd name="connsiteY1" fmla="*/ 32004 h 36702"/>
                      <a:gd name="connsiteX2" fmla="*/ 20447 w 31241"/>
                      <a:gd name="connsiteY2" fmla="*/ 36703 h 36702"/>
                      <a:gd name="connsiteX3" fmla="*/ 13462 w 31241"/>
                      <a:gd name="connsiteY3" fmla="*/ 36703 h 36702"/>
                      <a:gd name="connsiteX4" fmla="*/ 13462 w 31241"/>
                      <a:gd name="connsiteY4" fmla="*/ 31750 h 36702"/>
                      <a:gd name="connsiteX5" fmla="*/ 0 w 31241"/>
                      <a:gd name="connsiteY5" fmla="*/ 16002 h 36702"/>
                      <a:gd name="connsiteX6" fmla="*/ 17526 w 31241"/>
                      <a:gd name="connsiteY6" fmla="*/ 0 h 36702"/>
                      <a:gd name="connsiteX7" fmla="*/ 29591 w 31241"/>
                      <a:gd name="connsiteY7" fmla="*/ 3175 h 36702"/>
                      <a:gd name="connsiteX8" fmla="*/ 29591 w 31241"/>
                      <a:gd name="connsiteY8" fmla="*/ 10795 h 36702"/>
                      <a:gd name="connsiteX9" fmla="*/ 23495 w 31241"/>
                      <a:gd name="connsiteY9" fmla="*/ 10795 h 36702"/>
                      <a:gd name="connsiteX10" fmla="*/ 23495 w 31241"/>
                      <a:gd name="connsiteY10" fmla="*/ 7239 h 36702"/>
                      <a:gd name="connsiteX11" fmla="*/ 17526 w 31241"/>
                      <a:gd name="connsiteY11" fmla="*/ 5842 h 36702"/>
                      <a:gd name="connsiteX12" fmla="*/ 7239 w 31241"/>
                      <a:gd name="connsiteY12" fmla="*/ 15875 h 36702"/>
                      <a:gd name="connsiteX13" fmla="*/ 17780 w 31241"/>
                      <a:gd name="connsiteY13" fmla="*/ 26035 h 36702"/>
                      <a:gd name="connsiteX14" fmla="*/ 27051 w 31241"/>
                      <a:gd name="connsiteY14" fmla="*/ 22098 h 36702"/>
                      <a:gd name="connsiteX15" fmla="*/ 31115 w 31241"/>
                      <a:gd name="connsiteY15" fmla="*/ 26797 h 36702"/>
                      <a:gd name="connsiteX16" fmla="*/ 31115 w 31241"/>
                      <a:gd name="connsiteY16" fmla="*/ 26797 h 367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31241" h="36702">
                        <a:moveTo>
                          <a:pt x="31242" y="26797"/>
                        </a:moveTo>
                        <a:cubicBezTo>
                          <a:pt x="28321" y="29718"/>
                          <a:pt x="24892" y="31496"/>
                          <a:pt x="20447" y="32004"/>
                        </a:cubicBezTo>
                        <a:lnTo>
                          <a:pt x="20447" y="36703"/>
                        </a:lnTo>
                        <a:lnTo>
                          <a:pt x="13462" y="36703"/>
                        </a:lnTo>
                        <a:lnTo>
                          <a:pt x="13462" y="31750"/>
                        </a:lnTo>
                        <a:cubicBezTo>
                          <a:pt x="5842" y="30226"/>
                          <a:pt x="0" y="24638"/>
                          <a:pt x="0" y="16002"/>
                        </a:cubicBezTo>
                        <a:cubicBezTo>
                          <a:pt x="0" y="6731"/>
                          <a:pt x="7239" y="0"/>
                          <a:pt x="17526" y="0"/>
                        </a:cubicBezTo>
                        <a:cubicBezTo>
                          <a:pt x="21463" y="0"/>
                          <a:pt x="26162" y="1143"/>
                          <a:pt x="29591" y="3175"/>
                        </a:cubicBezTo>
                        <a:lnTo>
                          <a:pt x="29591" y="10795"/>
                        </a:lnTo>
                        <a:lnTo>
                          <a:pt x="23495" y="10795"/>
                        </a:lnTo>
                        <a:lnTo>
                          <a:pt x="23495" y="7239"/>
                        </a:lnTo>
                        <a:cubicBezTo>
                          <a:pt x="21971" y="6350"/>
                          <a:pt x="19939" y="5842"/>
                          <a:pt x="17526" y="5842"/>
                        </a:cubicBezTo>
                        <a:cubicBezTo>
                          <a:pt x="11557" y="5842"/>
                          <a:pt x="7239" y="9652"/>
                          <a:pt x="7239" y="15875"/>
                        </a:cubicBezTo>
                        <a:cubicBezTo>
                          <a:pt x="7239" y="22479"/>
                          <a:pt x="11811" y="26035"/>
                          <a:pt x="17780" y="26035"/>
                        </a:cubicBezTo>
                        <a:cubicBezTo>
                          <a:pt x="22225" y="26035"/>
                          <a:pt x="25273" y="24130"/>
                          <a:pt x="27051" y="22098"/>
                        </a:cubicBezTo>
                        <a:lnTo>
                          <a:pt x="31115" y="26797"/>
                        </a:lnTo>
                        <a:lnTo>
                          <a:pt x="31115" y="2679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23" name="Forme libre : forme 222">
                    <a:extLst>
                      <a:ext uri="{FF2B5EF4-FFF2-40B4-BE49-F238E27FC236}">
                        <a16:creationId xmlns:a16="http://schemas.microsoft.com/office/drawing/2014/main" id="{8DF66ACD-1081-B948-1EE1-7C6BDBD06971}"/>
                      </a:ext>
                    </a:extLst>
                  </p:cNvPr>
                  <p:cNvSpPr/>
                  <p:nvPr/>
                </p:nvSpPr>
                <p:spPr>
                  <a:xfrm>
                    <a:off x="6137402" y="6168263"/>
                    <a:ext cx="38607" cy="30988"/>
                  </a:xfrm>
                  <a:custGeom>
                    <a:avLst/>
                    <a:gdLst>
                      <a:gd name="connsiteX0" fmla="*/ 0 w 38607"/>
                      <a:gd name="connsiteY0" fmla="*/ 30988 h 30988"/>
                      <a:gd name="connsiteX1" fmla="*/ 15494 w 38607"/>
                      <a:gd name="connsiteY1" fmla="*/ 0 h 30988"/>
                      <a:gd name="connsiteX2" fmla="*/ 23622 w 38607"/>
                      <a:gd name="connsiteY2" fmla="*/ 0 h 30988"/>
                      <a:gd name="connsiteX3" fmla="*/ 38608 w 38607"/>
                      <a:gd name="connsiteY3" fmla="*/ 30988 h 30988"/>
                      <a:gd name="connsiteX4" fmla="*/ 30988 w 38607"/>
                      <a:gd name="connsiteY4" fmla="*/ 30988 h 30988"/>
                      <a:gd name="connsiteX5" fmla="*/ 27940 w 38607"/>
                      <a:gd name="connsiteY5" fmla="*/ 24384 h 30988"/>
                      <a:gd name="connsiteX6" fmla="*/ 10795 w 38607"/>
                      <a:gd name="connsiteY6" fmla="*/ 24384 h 30988"/>
                      <a:gd name="connsiteX7" fmla="*/ 7747 w 38607"/>
                      <a:gd name="connsiteY7" fmla="*/ 30988 h 30988"/>
                      <a:gd name="connsiteX8" fmla="*/ 127 w 38607"/>
                      <a:gd name="connsiteY8" fmla="*/ 30988 h 30988"/>
                      <a:gd name="connsiteX9" fmla="*/ 19304 w 38607"/>
                      <a:gd name="connsiteY9" fmla="*/ 5715 h 30988"/>
                      <a:gd name="connsiteX10" fmla="*/ 13335 w 38607"/>
                      <a:gd name="connsiteY10" fmla="*/ 18669 h 30988"/>
                      <a:gd name="connsiteX11" fmla="*/ 25273 w 38607"/>
                      <a:gd name="connsiteY11" fmla="*/ 18669 h 30988"/>
                      <a:gd name="connsiteX12" fmla="*/ 19304 w 38607"/>
                      <a:gd name="connsiteY12" fmla="*/ 5715 h 30988"/>
                      <a:gd name="connsiteX13" fmla="*/ 19304 w 38607"/>
                      <a:gd name="connsiteY13" fmla="*/ 5715 h 309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38607" h="30988">
                        <a:moveTo>
                          <a:pt x="0" y="30988"/>
                        </a:moveTo>
                        <a:lnTo>
                          <a:pt x="15494" y="0"/>
                        </a:lnTo>
                        <a:lnTo>
                          <a:pt x="23622" y="0"/>
                        </a:lnTo>
                        <a:lnTo>
                          <a:pt x="38608" y="30988"/>
                        </a:lnTo>
                        <a:lnTo>
                          <a:pt x="30988" y="30988"/>
                        </a:lnTo>
                        <a:lnTo>
                          <a:pt x="27940" y="24384"/>
                        </a:lnTo>
                        <a:lnTo>
                          <a:pt x="10795" y="24384"/>
                        </a:lnTo>
                        <a:lnTo>
                          <a:pt x="7747" y="30988"/>
                        </a:lnTo>
                        <a:lnTo>
                          <a:pt x="127" y="30988"/>
                        </a:lnTo>
                        <a:close/>
                        <a:moveTo>
                          <a:pt x="19304" y="5715"/>
                        </a:moveTo>
                        <a:lnTo>
                          <a:pt x="13335" y="18669"/>
                        </a:lnTo>
                        <a:lnTo>
                          <a:pt x="25273" y="18669"/>
                        </a:lnTo>
                        <a:lnTo>
                          <a:pt x="19304" y="5715"/>
                        </a:lnTo>
                        <a:lnTo>
                          <a:pt x="19304" y="57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24" name="Forme libre : forme 223">
                    <a:extLst>
                      <a:ext uri="{FF2B5EF4-FFF2-40B4-BE49-F238E27FC236}">
                        <a16:creationId xmlns:a16="http://schemas.microsoft.com/office/drawing/2014/main" id="{45358AAC-A61E-F111-67C2-BDD542C89969}"/>
                      </a:ext>
                    </a:extLst>
                  </p:cNvPr>
                  <p:cNvSpPr/>
                  <p:nvPr/>
                </p:nvSpPr>
                <p:spPr>
                  <a:xfrm>
                    <a:off x="6193028" y="6168263"/>
                    <a:ext cx="6984" cy="30988"/>
                  </a:xfrm>
                  <a:custGeom>
                    <a:avLst/>
                    <a:gdLst>
                      <a:gd name="connsiteX0" fmla="*/ 0 w 6984"/>
                      <a:gd name="connsiteY0" fmla="*/ 0 h 30988"/>
                      <a:gd name="connsiteX1" fmla="*/ 6985 w 6984"/>
                      <a:gd name="connsiteY1" fmla="*/ 0 h 30988"/>
                      <a:gd name="connsiteX2" fmla="*/ 6985 w 6984"/>
                      <a:gd name="connsiteY2" fmla="*/ 30988 h 30988"/>
                      <a:gd name="connsiteX3" fmla="*/ 0 w 6984"/>
                      <a:gd name="connsiteY3" fmla="*/ 30988 h 30988"/>
                      <a:gd name="connsiteX4" fmla="*/ 0 w 6984"/>
                      <a:gd name="connsiteY4" fmla="*/ 0 h 30988"/>
                      <a:gd name="connsiteX5" fmla="*/ 0 w 6984"/>
                      <a:gd name="connsiteY5" fmla="*/ 0 h 309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984" h="30988">
                        <a:moveTo>
                          <a:pt x="0" y="0"/>
                        </a:moveTo>
                        <a:lnTo>
                          <a:pt x="6985" y="0"/>
                        </a:lnTo>
                        <a:lnTo>
                          <a:pt x="6985" y="30988"/>
                        </a:lnTo>
                        <a:lnTo>
                          <a:pt x="0" y="3098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25" name="Forme libre : forme 224">
                    <a:extLst>
                      <a:ext uri="{FF2B5EF4-FFF2-40B4-BE49-F238E27FC236}">
                        <a16:creationId xmlns:a16="http://schemas.microsoft.com/office/drawing/2014/main" id="{E3BBB8E6-19BC-2FD0-FF74-04350432F477}"/>
                      </a:ext>
                    </a:extLst>
                  </p:cNvPr>
                  <p:cNvSpPr/>
                  <p:nvPr/>
                </p:nvSpPr>
                <p:spPr>
                  <a:xfrm>
                    <a:off x="6220078" y="6167754"/>
                    <a:ext cx="27559" cy="32004"/>
                  </a:xfrm>
                  <a:custGeom>
                    <a:avLst/>
                    <a:gdLst>
                      <a:gd name="connsiteX0" fmla="*/ 8001 w 27559"/>
                      <a:gd name="connsiteY0" fmla="*/ 8509 h 32004"/>
                      <a:gd name="connsiteX1" fmla="*/ 12446 w 27559"/>
                      <a:gd name="connsiteY1" fmla="*/ 12319 h 32004"/>
                      <a:gd name="connsiteX2" fmla="*/ 20320 w 27559"/>
                      <a:gd name="connsiteY2" fmla="*/ 14605 h 32004"/>
                      <a:gd name="connsiteX3" fmla="*/ 27559 w 27559"/>
                      <a:gd name="connsiteY3" fmla="*/ 22479 h 32004"/>
                      <a:gd name="connsiteX4" fmla="*/ 13843 w 27559"/>
                      <a:gd name="connsiteY4" fmla="*/ 32004 h 32004"/>
                      <a:gd name="connsiteX5" fmla="*/ 0 w 27559"/>
                      <a:gd name="connsiteY5" fmla="*/ 28194 h 32004"/>
                      <a:gd name="connsiteX6" fmla="*/ 2667 w 27559"/>
                      <a:gd name="connsiteY6" fmla="*/ 22987 h 32004"/>
                      <a:gd name="connsiteX7" fmla="*/ 13716 w 27559"/>
                      <a:gd name="connsiteY7" fmla="*/ 26543 h 32004"/>
                      <a:gd name="connsiteX8" fmla="*/ 20193 w 27559"/>
                      <a:gd name="connsiteY8" fmla="*/ 23114 h 32004"/>
                      <a:gd name="connsiteX9" fmla="*/ 16764 w 27559"/>
                      <a:gd name="connsiteY9" fmla="*/ 19939 h 32004"/>
                      <a:gd name="connsiteX10" fmla="*/ 8382 w 27559"/>
                      <a:gd name="connsiteY10" fmla="*/ 17399 h 32004"/>
                      <a:gd name="connsiteX11" fmla="*/ 635 w 27559"/>
                      <a:gd name="connsiteY11" fmla="*/ 8763 h 32004"/>
                      <a:gd name="connsiteX12" fmla="*/ 13716 w 27559"/>
                      <a:gd name="connsiteY12" fmla="*/ 0 h 32004"/>
                      <a:gd name="connsiteX13" fmla="*/ 25781 w 27559"/>
                      <a:gd name="connsiteY13" fmla="*/ 2794 h 32004"/>
                      <a:gd name="connsiteX14" fmla="*/ 25781 w 27559"/>
                      <a:gd name="connsiteY14" fmla="*/ 9271 h 32004"/>
                      <a:gd name="connsiteX15" fmla="*/ 19812 w 27559"/>
                      <a:gd name="connsiteY15" fmla="*/ 9271 h 32004"/>
                      <a:gd name="connsiteX16" fmla="*/ 19812 w 27559"/>
                      <a:gd name="connsiteY16" fmla="*/ 6350 h 32004"/>
                      <a:gd name="connsiteX17" fmla="*/ 13716 w 27559"/>
                      <a:gd name="connsiteY17" fmla="*/ 4953 h 32004"/>
                      <a:gd name="connsiteX18" fmla="*/ 8001 w 27559"/>
                      <a:gd name="connsiteY18" fmla="*/ 8509 h 32004"/>
                      <a:gd name="connsiteX19" fmla="*/ 8001 w 27559"/>
                      <a:gd name="connsiteY19" fmla="*/ 8509 h 320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7559" h="32004">
                        <a:moveTo>
                          <a:pt x="8001" y="8509"/>
                        </a:moveTo>
                        <a:cubicBezTo>
                          <a:pt x="8001" y="10414"/>
                          <a:pt x="9525" y="11430"/>
                          <a:pt x="12446" y="12319"/>
                        </a:cubicBezTo>
                        <a:lnTo>
                          <a:pt x="20320" y="14605"/>
                        </a:lnTo>
                        <a:cubicBezTo>
                          <a:pt x="24511" y="15875"/>
                          <a:pt x="27559" y="18542"/>
                          <a:pt x="27559" y="22479"/>
                        </a:cubicBezTo>
                        <a:cubicBezTo>
                          <a:pt x="27559" y="28067"/>
                          <a:pt x="22352" y="32004"/>
                          <a:pt x="13843" y="32004"/>
                        </a:cubicBezTo>
                        <a:cubicBezTo>
                          <a:pt x="8382" y="32004"/>
                          <a:pt x="3556" y="30480"/>
                          <a:pt x="0" y="28194"/>
                        </a:cubicBezTo>
                        <a:lnTo>
                          <a:pt x="2667" y="22987"/>
                        </a:lnTo>
                        <a:cubicBezTo>
                          <a:pt x="5588" y="25146"/>
                          <a:pt x="9398" y="26543"/>
                          <a:pt x="13716" y="26543"/>
                        </a:cubicBezTo>
                        <a:cubicBezTo>
                          <a:pt x="18288" y="26543"/>
                          <a:pt x="20193" y="24765"/>
                          <a:pt x="20193" y="23114"/>
                        </a:cubicBezTo>
                        <a:cubicBezTo>
                          <a:pt x="20193" y="21590"/>
                          <a:pt x="19050" y="20701"/>
                          <a:pt x="16764" y="19939"/>
                        </a:cubicBezTo>
                        <a:lnTo>
                          <a:pt x="8382" y="17399"/>
                        </a:lnTo>
                        <a:cubicBezTo>
                          <a:pt x="4318" y="16129"/>
                          <a:pt x="635" y="13716"/>
                          <a:pt x="635" y="8763"/>
                        </a:cubicBezTo>
                        <a:cubicBezTo>
                          <a:pt x="635" y="3429"/>
                          <a:pt x="6350" y="0"/>
                          <a:pt x="13716" y="0"/>
                        </a:cubicBezTo>
                        <a:cubicBezTo>
                          <a:pt x="18161" y="0"/>
                          <a:pt x="22606" y="1143"/>
                          <a:pt x="25781" y="2794"/>
                        </a:cubicBezTo>
                        <a:lnTo>
                          <a:pt x="25781" y="9271"/>
                        </a:lnTo>
                        <a:lnTo>
                          <a:pt x="19812" y="9271"/>
                        </a:lnTo>
                        <a:lnTo>
                          <a:pt x="19812" y="6350"/>
                        </a:lnTo>
                        <a:cubicBezTo>
                          <a:pt x="18415" y="5588"/>
                          <a:pt x="16510" y="4953"/>
                          <a:pt x="13716" y="4953"/>
                        </a:cubicBezTo>
                        <a:cubicBezTo>
                          <a:pt x="9906" y="4953"/>
                          <a:pt x="8001" y="6477"/>
                          <a:pt x="8001" y="8509"/>
                        </a:cubicBezTo>
                        <a:lnTo>
                          <a:pt x="8001" y="850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26" name="Forme libre : forme 225">
                    <a:extLst>
                      <a:ext uri="{FF2B5EF4-FFF2-40B4-BE49-F238E27FC236}">
                        <a16:creationId xmlns:a16="http://schemas.microsoft.com/office/drawing/2014/main" id="{A59D7721-4E6C-1B5C-1572-4E4F57C4C82A}"/>
                      </a:ext>
                    </a:extLst>
                  </p:cNvPr>
                  <p:cNvSpPr/>
                  <p:nvPr/>
                </p:nvSpPr>
                <p:spPr>
                  <a:xfrm>
                    <a:off x="6266941" y="6168263"/>
                    <a:ext cx="25146" cy="30988"/>
                  </a:xfrm>
                  <a:custGeom>
                    <a:avLst/>
                    <a:gdLst>
                      <a:gd name="connsiteX0" fmla="*/ 0 w 25146"/>
                      <a:gd name="connsiteY0" fmla="*/ 0 h 30988"/>
                      <a:gd name="connsiteX1" fmla="*/ 24765 w 25146"/>
                      <a:gd name="connsiteY1" fmla="*/ 0 h 30988"/>
                      <a:gd name="connsiteX2" fmla="*/ 24765 w 25146"/>
                      <a:gd name="connsiteY2" fmla="*/ 6096 h 30988"/>
                      <a:gd name="connsiteX3" fmla="*/ 6985 w 25146"/>
                      <a:gd name="connsiteY3" fmla="*/ 6096 h 30988"/>
                      <a:gd name="connsiteX4" fmla="*/ 6985 w 25146"/>
                      <a:gd name="connsiteY4" fmla="*/ 12192 h 30988"/>
                      <a:gd name="connsiteX5" fmla="*/ 23622 w 25146"/>
                      <a:gd name="connsiteY5" fmla="*/ 12192 h 30988"/>
                      <a:gd name="connsiteX6" fmla="*/ 23622 w 25146"/>
                      <a:gd name="connsiteY6" fmla="*/ 18288 h 30988"/>
                      <a:gd name="connsiteX7" fmla="*/ 6985 w 25146"/>
                      <a:gd name="connsiteY7" fmla="*/ 18288 h 30988"/>
                      <a:gd name="connsiteX8" fmla="*/ 6985 w 25146"/>
                      <a:gd name="connsiteY8" fmla="*/ 24892 h 30988"/>
                      <a:gd name="connsiteX9" fmla="*/ 25146 w 25146"/>
                      <a:gd name="connsiteY9" fmla="*/ 24892 h 30988"/>
                      <a:gd name="connsiteX10" fmla="*/ 25146 w 25146"/>
                      <a:gd name="connsiteY10" fmla="*/ 30988 h 30988"/>
                      <a:gd name="connsiteX11" fmla="*/ 0 w 25146"/>
                      <a:gd name="connsiteY11" fmla="*/ 30988 h 30988"/>
                      <a:gd name="connsiteX12" fmla="*/ 0 w 25146"/>
                      <a:gd name="connsiteY12" fmla="*/ 0 h 30988"/>
                      <a:gd name="connsiteX13" fmla="*/ 0 w 25146"/>
                      <a:gd name="connsiteY13" fmla="*/ 0 h 309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25146" h="30988">
                        <a:moveTo>
                          <a:pt x="0" y="0"/>
                        </a:moveTo>
                        <a:lnTo>
                          <a:pt x="24765" y="0"/>
                        </a:lnTo>
                        <a:lnTo>
                          <a:pt x="24765" y="6096"/>
                        </a:lnTo>
                        <a:lnTo>
                          <a:pt x="6985" y="6096"/>
                        </a:lnTo>
                        <a:lnTo>
                          <a:pt x="6985" y="12192"/>
                        </a:lnTo>
                        <a:lnTo>
                          <a:pt x="23622" y="12192"/>
                        </a:lnTo>
                        <a:lnTo>
                          <a:pt x="23622" y="18288"/>
                        </a:lnTo>
                        <a:lnTo>
                          <a:pt x="6985" y="18288"/>
                        </a:lnTo>
                        <a:lnTo>
                          <a:pt x="6985" y="24892"/>
                        </a:lnTo>
                        <a:lnTo>
                          <a:pt x="25146" y="24892"/>
                        </a:lnTo>
                        <a:lnTo>
                          <a:pt x="25146" y="30988"/>
                        </a:lnTo>
                        <a:lnTo>
                          <a:pt x="0" y="3098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</p:grpSp>
          </p:grpSp>
        </p:grpSp>
      </p:grpSp>
      <p:sp>
        <p:nvSpPr>
          <p:cNvPr id="227" name="Forme libre : forme 226">
            <a:extLst>
              <a:ext uri="{FF2B5EF4-FFF2-40B4-BE49-F238E27FC236}">
                <a16:creationId xmlns:a16="http://schemas.microsoft.com/office/drawing/2014/main" id="{172AC829-17EC-E316-D152-F8C9E6B64D81}"/>
              </a:ext>
            </a:extLst>
          </p:cNvPr>
          <p:cNvSpPr/>
          <p:nvPr/>
        </p:nvSpPr>
        <p:spPr>
          <a:xfrm>
            <a:off x="7217110" y="0"/>
            <a:ext cx="4976413" cy="3204336"/>
          </a:xfrm>
          <a:custGeom>
            <a:avLst/>
            <a:gdLst>
              <a:gd name="connsiteX0" fmla="*/ 4976414 w 4976413"/>
              <a:gd name="connsiteY0" fmla="*/ 0 h 3204336"/>
              <a:gd name="connsiteX1" fmla="*/ 176957 w 4976413"/>
              <a:gd name="connsiteY1" fmla="*/ 0 h 3204336"/>
              <a:gd name="connsiteX2" fmla="*/ 33320 w 4976413"/>
              <a:gd name="connsiteY2" fmla="*/ 238506 h 3204336"/>
              <a:gd name="connsiteX3" fmla="*/ 2158665 w 4976413"/>
              <a:gd name="connsiteY3" fmla="*/ 2399030 h 3204336"/>
              <a:gd name="connsiteX4" fmla="*/ 4976414 w 4976413"/>
              <a:gd name="connsiteY4" fmla="*/ 3204337 h 3204336"/>
              <a:gd name="connsiteX5" fmla="*/ 4976414 w 4976413"/>
              <a:gd name="connsiteY5" fmla="*/ 0 h 3204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76413" h="3204336">
                <a:moveTo>
                  <a:pt x="4976414" y="0"/>
                </a:moveTo>
                <a:lnTo>
                  <a:pt x="176957" y="0"/>
                </a:lnTo>
                <a:cubicBezTo>
                  <a:pt x="109520" y="73279"/>
                  <a:pt x="60117" y="152146"/>
                  <a:pt x="33320" y="238506"/>
                </a:cubicBezTo>
                <a:cubicBezTo>
                  <a:pt x="-215346" y="1039622"/>
                  <a:pt x="970834" y="2587498"/>
                  <a:pt x="2158665" y="2399030"/>
                </a:cubicBezTo>
                <a:cubicBezTo>
                  <a:pt x="3184571" y="2236216"/>
                  <a:pt x="3884087" y="3148965"/>
                  <a:pt x="4976414" y="3204337"/>
                </a:cubicBezTo>
                <a:lnTo>
                  <a:pt x="4976414" y="0"/>
                </a:lnTo>
                <a:close/>
              </a:path>
            </a:pathLst>
          </a:custGeom>
          <a:solidFill>
            <a:srgbClr val="3554A2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grpSp>
        <p:nvGrpSpPr>
          <p:cNvPr id="228" name="Graphique 172">
            <a:extLst>
              <a:ext uri="{FF2B5EF4-FFF2-40B4-BE49-F238E27FC236}">
                <a16:creationId xmlns:a16="http://schemas.microsoft.com/office/drawing/2014/main" id="{E2B7C20D-3EE7-108B-DD4C-A75A0693D9DF}"/>
              </a:ext>
            </a:extLst>
          </p:cNvPr>
          <p:cNvGrpSpPr/>
          <p:nvPr/>
        </p:nvGrpSpPr>
        <p:grpSpPr>
          <a:xfrm>
            <a:off x="11009135" y="561134"/>
            <a:ext cx="755207" cy="755172"/>
            <a:chOff x="11009135" y="561134"/>
            <a:chExt cx="755207" cy="755172"/>
          </a:xfrm>
        </p:grpSpPr>
        <p:sp>
          <p:nvSpPr>
            <p:cNvPr id="229" name="Forme libre : forme 228">
              <a:extLst>
                <a:ext uri="{FF2B5EF4-FFF2-40B4-BE49-F238E27FC236}">
                  <a16:creationId xmlns:a16="http://schemas.microsoft.com/office/drawing/2014/main" id="{5E90B891-DA91-508F-CD55-09D37AC34EB9}"/>
                </a:ext>
              </a:extLst>
            </p:cNvPr>
            <p:cNvSpPr/>
            <p:nvPr/>
          </p:nvSpPr>
          <p:spPr>
            <a:xfrm>
              <a:off x="11009135" y="561134"/>
              <a:ext cx="755207" cy="755172"/>
            </a:xfrm>
            <a:custGeom>
              <a:avLst/>
              <a:gdLst>
                <a:gd name="connsiteX0" fmla="*/ 66153 w 755207"/>
                <a:gd name="connsiteY0" fmla="*/ 164163 h 755172"/>
                <a:gd name="connsiteX1" fmla="*/ 591044 w 755207"/>
                <a:gd name="connsiteY1" fmla="*/ 66119 h 755172"/>
                <a:gd name="connsiteX2" fmla="*/ 689088 w 755207"/>
                <a:gd name="connsiteY2" fmla="*/ 591010 h 755172"/>
                <a:gd name="connsiteX3" fmla="*/ 164197 w 755207"/>
                <a:gd name="connsiteY3" fmla="*/ 689054 h 755172"/>
                <a:gd name="connsiteX4" fmla="*/ 66153 w 755207"/>
                <a:gd name="connsiteY4" fmla="*/ 164163 h 755172"/>
                <a:gd name="connsiteX5" fmla="*/ 66153 w 755207"/>
                <a:gd name="connsiteY5" fmla="*/ 164163 h 755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207" h="755172">
                  <a:moveTo>
                    <a:pt x="66153" y="164163"/>
                  </a:moveTo>
                  <a:cubicBezTo>
                    <a:pt x="184009" y="-7795"/>
                    <a:pt x="419086" y="-51737"/>
                    <a:pt x="591044" y="66119"/>
                  </a:cubicBezTo>
                  <a:cubicBezTo>
                    <a:pt x="763002" y="183975"/>
                    <a:pt x="806944" y="419052"/>
                    <a:pt x="689088" y="591010"/>
                  </a:cubicBezTo>
                  <a:cubicBezTo>
                    <a:pt x="571232" y="762968"/>
                    <a:pt x="336155" y="806910"/>
                    <a:pt x="164197" y="689054"/>
                  </a:cubicBezTo>
                  <a:cubicBezTo>
                    <a:pt x="-7888" y="571198"/>
                    <a:pt x="-51703" y="336121"/>
                    <a:pt x="66153" y="164163"/>
                  </a:cubicBezTo>
                  <a:lnTo>
                    <a:pt x="66153" y="164163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230" name="Graphique 172">
              <a:extLst>
                <a:ext uri="{FF2B5EF4-FFF2-40B4-BE49-F238E27FC236}">
                  <a16:creationId xmlns:a16="http://schemas.microsoft.com/office/drawing/2014/main" id="{7E396B54-5236-F2C6-5E7B-661F7D1B1EB8}"/>
                </a:ext>
              </a:extLst>
            </p:cNvPr>
            <p:cNvGrpSpPr/>
            <p:nvPr/>
          </p:nvGrpSpPr>
          <p:grpSpPr>
            <a:xfrm>
              <a:off x="11009135" y="561134"/>
              <a:ext cx="755207" cy="755172"/>
              <a:chOff x="11009135" y="561134"/>
              <a:chExt cx="755207" cy="755172"/>
            </a:xfrm>
          </p:grpSpPr>
          <p:grpSp>
            <p:nvGrpSpPr>
              <p:cNvPr id="231" name="Graphique 172">
                <a:extLst>
                  <a:ext uri="{FF2B5EF4-FFF2-40B4-BE49-F238E27FC236}">
                    <a16:creationId xmlns:a16="http://schemas.microsoft.com/office/drawing/2014/main" id="{76D45C1C-A28C-D7CC-2AEB-3EA0E4E3CD46}"/>
                  </a:ext>
                </a:extLst>
              </p:cNvPr>
              <p:cNvGrpSpPr/>
              <p:nvPr/>
            </p:nvGrpSpPr>
            <p:grpSpPr>
              <a:xfrm>
                <a:off x="11010010" y="572262"/>
                <a:ext cx="752729" cy="708913"/>
                <a:chOff x="11010010" y="572262"/>
                <a:chExt cx="752729" cy="708913"/>
              </a:xfrm>
              <a:solidFill>
                <a:srgbClr val="FFFFFF"/>
              </a:solidFill>
            </p:grpSpPr>
            <p:sp>
              <p:nvSpPr>
                <p:cNvPr id="232" name="Forme libre : forme 231">
                  <a:extLst>
                    <a:ext uri="{FF2B5EF4-FFF2-40B4-BE49-F238E27FC236}">
                      <a16:creationId xmlns:a16="http://schemas.microsoft.com/office/drawing/2014/main" id="{AB626A27-5406-EF07-4BF1-99E2AC24D83D}"/>
                    </a:ext>
                  </a:extLst>
                </p:cNvPr>
                <p:cNvSpPr/>
                <p:nvPr/>
              </p:nvSpPr>
              <p:spPr>
                <a:xfrm>
                  <a:off x="11010010" y="960119"/>
                  <a:ext cx="608203" cy="321055"/>
                </a:xfrm>
                <a:custGeom>
                  <a:avLst/>
                  <a:gdLst>
                    <a:gd name="connsiteX0" fmla="*/ 144780 w 608203"/>
                    <a:gd name="connsiteY0" fmla="*/ 143510 h 321055"/>
                    <a:gd name="connsiteX1" fmla="*/ 0 w 608203"/>
                    <a:gd name="connsiteY1" fmla="*/ 0 h 321055"/>
                    <a:gd name="connsiteX2" fmla="*/ 12573 w 608203"/>
                    <a:gd name="connsiteY2" fmla="*/ 77470 h 321055"/>
                    <a:gd name="connsiteX3" fmla="*/ 119126 w 608203"/>
                    <a:gd name="connsiteY3" fmla="*/ 174752 h 321055"/>
                    <a:gd name="connsiteX4" fmla="*/ 346075 w 608203"/>
                    <a:gd name="connsiteY4" fmla="*/ 292735 h 321055"/>
                    <a:gd name="connsiteX5" fmla="*/ 535686 w 608203"/>
                    <a:gd name="connsiteY5" fmla="*/ 321056 h 321055"/>
                    <a:gd name="connsiteX6" fmla="*/ 608203 w 608203"/>
                    <a:gd name="connsiteY6" fmla="*/ 276987 h 321055"/>
                    <a:gd name="connsiteX7" fmla="*/ 144780 w 608203"/>
                    <a:gd name="connsiteY7" fmla="*/ 143510 h 321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08203" h="321055">
                      <a:moveTo>
                        <a:pt x="144780" y="143510"/>
                      </a:moveTo>
                      <a:cubicBezTo>
                        <a:pt x="77089" y="91948"/>
                        <a:pt x="28575" y="36830"/>
                        <a:pt x="0" y="0"/>
                      </a:cubicBezTo>
                      <a:cubicBezTo>
                        <a:pt x="1524" y="26162"/>
                        <a:pt x="5715" y="52197"/>
                        <a:pt x="12573" y="77470"/>
                      </a:cubicBezTo>
                      <a:cubicBezTo>
                        <a:pt x="40513" y="107823"/>
                        <a:pt x="75946" y="141859"/>
                        <a:pt x="119126" y="174752"/>
                      </a:cubicBezTo>
                      <a:cubicBezTo>
                        <a:pt x="189865" y="228854"/>
                        <a:pt x="266192" y="268478"/>
                        <a:pt x="346075" y="292735"/>
                      </a:cubicBezTo>
                      <a:cubicBezTo>
                        <a:pt x="407416" y="311277"/>
                        <a:pt x="470789" y="320802"/>
                        <a:pt x="535686" y="321056"/>
                      </a:cubicBezTo>
                      <a:cubicBezTo>
                        <a:pt x="561213" y="309245"/>
                        <a:pt x="585597" y="294513"/>
                        <a:pt x="608203" y="276987"/>
                      </a:cubicBezTo>
                      <a:cubicBezTo>
                        <a:pt x="440182" y="294640"/>
                        <a:pt x="284480" y="249936"/>
                        <a:pt x="144780" y="1435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233" name="Forme libre : forme 232">
                  <a:extLst>
                    <a:ext uri="{FF2B5EF4-FFF2-40B4-BE49-F238E27FC236}">
                      <a16:creationId xmlns:a16="http://schemas.microsoft.com/office/drawing/2014/main" id="{BE33DAC1-B8E6-EB33-CFF5-02C75C8D6F52}"/>
                    </a:ext>
                  </a:extLst>
                </p:cNvPr>
                <p:cNvSpPr/>
                <p:nvPr/>
              </p:nvSpPr>
              <p:spPr>
                <a:xfrm>
                  <a:off x="11255756" y="572262"/>
                  <a:ext cx="506983" cy="331088"/>
                </a:xfrm>
                <a:custGeom>
                  <a:avLst/>
                  <a:gdLst>
                    <a:gd name="connsiteX0" fmla="*/ 377444 w 506983"/>
                    <a:gd name="connsiteY0" fmla="*/ 254508 h 331088"/>
                    <a:gd name="connsiteX1" fmla="*/ 132461 w 506983"/>
                    <a:gd name="connsiteY1" fmla="*/ 175768 h 331088"/>
                    <a:gd name="connsiteX2" fmla="*/ 40894 w 506983"/>
                    <a:gd name="connsiteY2" fmla="*/ 17018 h 331088"/>
                    <a:gd name="connsiteX3" fmla="*/ 39750 w 506983"/>
                    <a:gd name="connsiteY3" fmla="*/ 0 h 331088"/>
                    <a:gd name="connsiteX4" fmla="*/ 0 w 506983"/>
                    <a:gd name="connsiteY4" fmla="*/ 12319 h 331088"/>
                    <a:gd name="connsiteX5" fmla="*/ 508 w 506983"/>
                    <a:gd name="connsiteY5" fmla="*/ 19558 h 331088"/>
                    <a:gd name="connsiteX6" fmla="*/ 112522 w 506983"/>
                    <a:gd name="connsiteY6" fmla="*/ 210820 h 331088"/>
                    <a:gd name="connsiteX7" fmla="*/ 368808 w 506983"/>
                    <a:gd name="connsiteY7" fmla="*/ 293878 h 331088"/>
                    <a:gd name="connsiteX8" fmla="*/ 506984 w 506983"/>
                    <a:gd name="connsiteY8" fmla="*/ 331089 h 331088"/>
                    <a:gd name="connsiteX9" fmla="*/ 499745 w 506983"/>
                    <a:gd name="connsiteY9" fmla="*/ 285369 h 331088"/>
                    <a:gd name="connsiteX10" fmla="*/ 377444 w 506983"/>
                    <a:gd name="connsiteY10" fmla="*/ 254381 h 331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06983" h="331088">
                      <a:moveTo>
                        <a:pt x="377444" y="254508"/>
                      </a:moveTo>
                      <a:cubicBezTo>
                        <a:pt x="296799" y="236982"/>
                        <a:pt x="205359" y="217043"/>
                        <a:pt x="132461" y="175768"/>
                      </a:cubicBezTo>
                      <a:cubicBezTo>
                        <a:pt x="78739" y="145288"/>
                        <a:pt x="47878" y="91948"/>
                        <a:pt x="40894" y="17018"/>
                      </a:cubicBezTo>
                      <a:cubicBezTo>
                        <a:pt x="40386" y="11303"/>
                        <a:pt x="40005" y="5588"/>
                        <a:pt x="39750" y="0"/>
                      </a:cubicBezTo>
                      <a:cubicBezTo>
                        <a:pt x="26288" y="3302"/>
                        <a:pt x="12953" y="7493"/>
                        <a:pt x="0" y="12319"/>
                      </a:cubicBezTo>
                      <a:cubicBezTo>
                        <a:pt x="126" y="14732"/>
                        <a:pt x="253" y="17145"/>
                        <a:pt x="508" y="19558"/>
                      </a:cubicBezTo>
                      <a:cubicBezTo>
                        <a:pt x="8509" y="107696"/>
                        <a:pt x="47244" y="173863"/>
                        <a:pt x="112522" y="210820"/>
                      </a:cubicBezTo>
                      <a:cubicBezTo>
                        <a:pt x="190626" y="255016"/>
                        <a:pt x="285242" y="275717"/>
                        <a:pt x="368808" y="293878"/>
                      </a:cubicBezTo>
                      <a:cubicBezTo>
                        <a:pt x="420624" y="305181"/>
                        <a:pt x="470281" y="315976"/>
                        <a:pt x="506984" y="331089"/>
                      </a:cubicBezTo>
                      <a:cubicBezTo>
                        <a:pt x="505587" y="315722"/>
                        <a:pt x="503047" y="300482"/>
                        <a:pt x="499745" y="285369"/>
                      </a:cubicBezTo>
                      <a:cubicBezTo>
                        <a:pt x="464438" y="273431"/>
                        <a:pt x="422783" y="264287"/>
                        <a:pt x="377444" y="25438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  <p:sp>
            <p:nvSpPr>
              <p:cNvPr id="234" name="Forme libre : forme 233">
                <a:extLst>
                  <a:ext uri="{FF2B5EF4-FFF2-40B4-BE49-F238E27FC236}">
                    <a16:creationId xmlns:a16="http://schemas.microsoft.com/office/drawing/2014/main" id="{1C12A4BD-ABB7-81D8-663D-2ACFFA82DECE}"/>
                  </a:ext>
                </a:extLst>
              </p:cNvPr>
              <p:cNvSpPr/>
              <p:nvPr/>
            </p:nvSpPr>
            <p:spPr>
              <a:xfrm>
                <a:off x="11009135" y="561134"/>
                <a:ext cx="755207" cy="755172"/>
              </a:xfrm>
              <a:custGeom>
                <a:avLst/>
                <a:gdLst>
                  <a:gd name="connsiteX0" fmla="*/ 66153 w 755207"/>
                  <a:gd name="connsiteY0" fmla="*/ 164163 h 755172"/>
                  <a:gd name="connsiteX1" fmla="*/ 591044 w 755207"/>
                  <a:gd name="connsiteY1" fmla="*/ 66119 h 755172"/>
                  <a:gd name="connsiteX2" fmla="*/ 689088 w 755207"/>
                  <a:gd name="connsiteY2" fmla="*/ 591010 h 755172"/>
                  <a:gd name="connsiteX3" fmla="*/ 164197 w 755207"/>
                  <a:gd name="connsiteY3" fmla="*/ 689054 h 755172"/>
                  <a:gd name="connsiteX4" fmla="*/ 66153 w 755207"/>
                  <a:gd name="connsiteY4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5207" h="755172">
                    <a:moveTo>
                      <a:pt x="66153" y="164163"/>
                    </a:moveTo>
                    <a:cubicBezTo>
                      <a:pt x="184009" y="-7795"/>
                      <a:pt x="419086" y="-51737"/>
                      <a:pt x="591044" y="66119"/>
                    </a:cubicBezTo>
                    <a:cubicBezTo>
                      <a:pt x="763002" y="183975"/>
                      <a:pt x="806944" y="419052"/>
                      <a:pt x="689088" y="591010"/>
                    </a:cubicBezTo>
                    <a:cubicBezTo>
                      <a:pt x="571232" y="762968"/>
                      <a:pt x="336155" y="806910"/>
                      <a:pt x="164197" y="689054"/>
                    </a:cubicBezTo>
                    <a:cubicBezTo>
                      <a:pt x="-7888" y="571198"/>
                      <a:pt x="-51703" y="336121"/>
                      <a:pt x="66153" y="164163"/>
                    </a:cubicBezTo>
                  </a:path>
                </a:pathLst>
              </a:custGeom>
              <a:noFill/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grpSp>
        <p:nvGrpSpPr>
          <p:cNvPr id="235" name="Graphique 172">
            <a:extLst>
              <a:ext uri="{FF2B5EF4-FFF2-40B4-BE49-F238E27FC236}">
                <a16:creationId xmlns:a16="http://schemas.microsoft.com/office/drawing/2014/main" id="{00D6429E-36B9-00D1-7D30-34A199FC9377}"/>
              </a:ext>
            </a:extLst>
          </p:cNvPr>
          <p:cNvGrpSpPr/>
          <p:nvPr/>
        </p:nvGrpSpPr>
        <p:grpSpPr>
          <a:xfrm>
            <a:off x="8649763" y="1237155"/>
            <a:ext cx="755172" cy="755172"/>
            <a:chOff x="8649763" y="1237155"/>
            <a:chExt cx="755172" cy="755172"/>
          </a:xfrm>
        </p:grpSpPr>
        <p:sp>
          <p:nvSpPr>
            <p:cNvPr id="236" name="Forme libre : forme 235">
              <a:extLst>
                <a:ext uri="{FF2B5EF4-FFF2-40B4-BE49-F238E27FC236}">
                  <a16:creationId xmlns:a16="http://schemas.microsoft.com/office/drawing/2014/main" id="{81DD9573-AAB5-2A9E-DBD0-CEAD1FD43556}"/>
                </a:ext>
              </a:extLst>
            </p:cNvPr>
            <p:cNvSpPr/>
            <p:nvPr/>
          </p:nvSpPr>
          <p:spPr>
            <a:xfrm>
              <a:off x="8649763" y="1237155"/>
              <a:ext cx="755172" cy="755172"/>
            </a:xfrm>
            <a:custGeom>
              <a:avLst/>
              <a:gdLst>
                <a:gd name="connsiteX0" fmla="*/ 66119 w 755172"/>
                <a:gd name="connsiteY0" fmla="*/ 164163 h 755172"/>
                <a:gd name="connsiteX1" fmla="*/ 591010 w 755172"/>
                <a:gd name="connsiteY1" fmla="*/ 66119 h 755172"/>
                <a:gd name="connsiteX2" fmla="*/ 689054 w 755172"/>
                <a:gd name="connsiteY2" fmla="*/ 591010 h 755172"/>
                <a:gd name="connsiteX3" fmla="*/ 164163 w 755172"/>
                <a:gd name="connsiteY3" fmla="*/ 689054 h 755172"/>
                <a:gd name="connsiteX4" fmla="*/ 66119 w 755172"/>
                <a:gd name="connsiteY4" fmla="*/ 164163 h 755172"/>
                <a:gd name="connsiteX5" fmla="*/ 66119 w 755172"/>
                <a:gd name="connsiteY5" fmla="*/ 164163 h 755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172" h="755172">
                  <a:moveTo>
                    <a:pt x="66119" y="164163"/>
                  </a:moveTo>
                  <a:cubicBezTo>
                    <a:pt x="183975" y="-7795"/>
                    <a:pt x="419052" y="-51737"/>
                    <a:pt x="591010" y="66119"/>
                  </a:cubicBezTo>
                  <a:cubicBezTo>
                    <a:pt x="762968" y="183975"/>
                    <a:pt x="806910" y="419052"/>
                    <a:pt x="689054" y="591010"/>
                  </a:cubicBezTo>
                  <a:cubicBezTo>
                    <a:pt x="571198" y="762968"/>
                    <a:pt x="336121" y="806910"/>
                    <a:pt x="164163" y="689054"/>
                  </a:cubicBezTo>
                  <a:cubicBezTo>
                    <a:pt x="-7795" y="571198"/>
                    <a:pt x="-51737" y="336121"/>
                    <a:pt x="66119" y="164163"/>
                  </a:cubicBezTo>
                  <a:lnTo>
                    <a:pt x="66119" y="164163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237" name="Graphique 172">
              <a:extLst>
                <a:ext uri="{FF2B5EF4-FFF2-40B4-BE49-F238E27FC236}">
                  <a16:creationId xmlns:a16="http://schemas.microsoft.com/office/drawing/2014/main" id="{837E129F-1EB4-1A2C-58F5-E1C18D8583D2}"/>
                </a:ext>
              </a:extLst>
            </p:cNvPr>
            <p:cNvGrpSpPr/>
            <p:nvPr/>
          </p:nvGrpSpPr>
          <p:grpSpPr>
            <a:xfrm>
              <a:off x="8650478" y="1248283"/>
              <a:ext cx="752855" cy="709040"/>
              <a:chOff x="8650478" y="1248283"/>
              <a:chExt cx="752855" cy="709040"/>
            </a:xfrm>
            <a:solidFill>
              <a:srgbClr val="FFFFFF"/>
            </a:solidFill>
          </p:grpSpPr>
          <p:sp>
            <p:nvSpPr>
              <p:cNvPr id="238" name="Forme libre : forme 237">
                <a:extLst>
                  <a:ext uri="{FF2B5EF4-FFF2-40B4-BE49-F238E27FC236}">
                    <a16:creationId xmlns:a16="http://schemas.microsoft.com/office/drawing/2014/main" id="{0BD4BCF4-CB07-0A98-C51E-F24646699C3B}"/>
                  </a:ext>
                </a:extLst>
              </p:cNvPr>
              <p:cNvSpPr/>
              <p:nvPr/>
            </p:nvSpPr>
            <p:spPr>
              <a:xfrm>
                <a:off x="8650478" y="1636267"/>
                <a:ext cx="608203" cy="321055"/>
              </a:xfrm>
              <a:custGeom>
                <a:avLst/>
                <a:gdLst>
                  <a:gd name="connsiteX0" fmla="*/ 144780 w 608203"/>
                  <a:gd name="connsiteY0" fmla="*/ 143510 h 321055"/>
                  <a:gd name="connsiteX1" fmla="*/ 0 w 608203"/>
                  <a:gd name="connsiteY1" fmla="*/ 0 h 321055"/>
                  <a:gd name="connsiteX2" fmla="*/ 12573 w 608203"/>
                  <a:gd name="connsiteY2" fmla="*/ 77470 h 321055"/>
                  <a:gd name="connsiteX3" fmla="*/ 119126 w 608203"/>
                  <a:gd name="connsiteY3" fmla="*/ 174752 h 321055"/>
                  <a:gd name="connsiteX4" fmla="*/ 346075 w 608203"/>
                  <a:gd name="connsiteY4" fmla="*/ 292735 h 321055"/>
                  <a:gd name="connsiteX5" fmla="*/ 535686 w 608203"/>
                  <a:gd name="connsiteY5" fmla="*/ 321056 h 321055"/>
                  <a:gd name="connsiteX6" fmla="*/ 608203 w 608203"/>
                  <a:gd name="connsiteY6" fmla="*/ 276987 h 321055"/>
                  <a:gd name="connsiteX7" fmla="*/ 144780 w 608203"/>
                  <a:gd name="connsiteY7" fmla="*/ 143510 h 321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08203" h="321055">
                    <a:moveTo>
                      <a:pt x="144780" y="143510"/>
                    </a:moveTo>
                    <a:cubicBezTo>
                      <a:pt x="77089" y="91948"/>
                      <a:pt x="28575" y="36830"/>
                      <a:pt x="0" y="0"/>
                    </a:cubicBezTo>
                    <a:cubicBezTo>
                      <a:pt x="1524" y="26162"/>
                      <a:pt x="5715" y="52197"/>
                      <a:pt x="12573" y="77470"/>
                    </a:cubicBezTo>
                    <a:cubicBezTo>
                      <a:pt x="40513" y="107823"/>
                      <a:pt x="75946" y="141859"/>
                      <a:pt x="119126" y="174752"/>
                    </a:cubicBezTo>
                    <a:cubicBezTo>
                      <a:pt x="189865" y="228854"/>
                      <a:pt x="266192" y="268478"/>
                      <a:pt x="346075" y="292735"/>
                    </a:cubicBezTo>
                    <a:cubicBezTo>
                      <a:pt x="407415" y="311277"/>
                      <a:pt x="470789" y="320802"/>
                      <a:pt x="535686" y="321056"/>
                    </a:cubicBezTo>
                    <a:cubicBezTo>
                      <a:pt x="561213" y="309245"/>
                      <a:pt x="585597" y="294513"/>
                      <a:pt x="608203" y="276987"/>
                    </a:cubicBezTo>
                    <a:cubicBezTo>
                      <a:pt x="440309" y="294640"/>
                      <a:pt x="284480" y="249936"/>
                      <a:pt x="144780" y="14351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239" name="Forme libre : forme 238">
                <a:extLst>
                  <a:ext uri="{FF2B5EF4-FFF2-40B4-BE49-F238E27FC236}">
                    <a16:creationId xmlns:a16="http://schemas.microsoft.com/office/drawing/2014/main" id="{3307618F-CBEC-90B5-F1F2-F9F44789E71D}"/>
                  </a:ext>
                </a:extLst>
              </p:cNvPr>
              <p:cNvSpPr/>
              <p:nvPr/>
            </p:nvSpPr>
            <p:spPr>
              <a:xfrm>
                <a:off x="8896350" y="1248283"/>
                <a:ext cx="506983" cy="331088"/>
              </a:xfrm>
              <a:custGeom>
                <a:avLst/>
                <a:gdLst>
                  <a:gd name="connsiteX0" fmla="*/ 377444 w 506983"/>
                  <a:gd name="connsiteY0" fmla="*/ 254508 h 331088"/>
                  <a:gd name="connsiteX1" fmla="*/ 132461 w 506983"/>
                  <a:gd name="connsiteY1" fmla="*/ 175768 h 331088"/>
                  <a:gd name="connsiteX2" fmla="*/ 40894 w 506983"/>
                  <a:gd name="connsiteY2" fmla="*/ 17018 h 331088"/>
                  <a:gd name="connsiteX3" fmla="*/ 39751 w 506983"/>
                  <a:gd name="connsiteY3" fmla="*/ 0 h 331088"/>
                  <a:gd name="connsiteX4" fmla="*/ 0 w 506983"/>
                  <a:gd name="connsiteY4" fmla="*/ 12319 h 331088"/>
                  <a:gd name="connsiteX5" fmla="*/ 508 w 506983"/>
                  <a:gd name="connsiteY5" fmla="*/ 19558 h 331088"/>
                  <a:gd name="connsiteX6" fmla="*/ 112522 w 506983"/>
                  <a:gd name="connsiteY6" fmla="*/ 210820 h 331088"/>
                  <a:gd name="connsiteX7" fmla="*/ 368808 w 506983"/>
                  <a:gd name="connsiteY7" fmla="*/ 293878 h 331088"/>
                  <a:gd name="connsiteX8" fmla="*/ 506984 w 506983"/>
                  <a:gd name="connsiteY8" fmla="*/ 331089 h 331088"/>
                  <a:gd name="connsiteX9" fmla="*/ 499745 w 506983"/>
                  <a:gd name="connsiteY9" fmla="*/ 285369 h 331088"/>
                  <a:gd name="connsiteX10" fmla="*/ 377444 w 506983"/>
                  <a:gd name="connsiteY10" fmla="*/ 254381 h 331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06983" h="331088">
                    <a:moveTo>
                      <a:pt x="377444" y="254508"/>
                    </a:moveTo>
                    <a:cubicBezTo>
                      <a:pt x="296799" y="236982"/>
                      <a:pt x="205359" y="217043"/>
                      <a:pt x="132461" y="175768"/>
                    </a:cubicBezTo>
                    <a:cubicBezTo>
                      <a:pt x="78740" y="145288"/>
                      <a:pt x="47879" y="91948"/>
                      <a:pt x="40894" y="17018"/>
                    </a:cubicBezTo>
                    <a:cubicBezTo>
                      <a:pt x="40386" y="11303"/>
                      <a:pt x="40005" y="5588"/>
                      <a:pt x="39751" y="0"/>
                    </a:cubicBezTo>
                    <a:cubicBezTo>
                      <a:pt x="26289" y="3302"/>
                      <a:pt x="12954" y="7493"/>
                      <a:pt x="0" y="12319"/>
                    </a:cubicBezTo>
                    <a:cubicBezTo>
                      <a:pt x="127" y="14732"/>
                      <a:pt x="254" y="17145"/>
                      <a:pt x="508" y="19558"/>
                    </a:cubicBezTo>
                    <a:cubicBezTo>
                      <a:pt x="8509" y="107696"/>
                      <a:pt x="47244" y="173863"/>
                      <a:pt x="112522" y="210820"/>
                    </a:cubicBezTo>
                    <a:cubicBezTo>
                      <a:pt x="190627" y="255016"/>
                      <a:pt x="285242" y="275717"/>
                      <a:pt x="368808" y="293878"/>
                    </a:cubicBezTo>
                    <a:cubicBezTo>
                      <a:pt x="420624" y="305181"/>
                      <a:pt x="470281" y="315976"/>
                      <a:pt x="506984" y="331089"/>
                    </a:cubicBezTo>
                    <a:cubicBezTo>
                      <a:pt x="505587" y="315722"/>
                      <a:pt x="503047" y="300482"/>
                      <a:pt x="499745" y="285369"/>
                    </a:cubicBezTo>
                    <a:cubicBezTo>
                      <a:pt x="464439" y="273431"/>
                      <a:pt x="422783" y="264287"/>
                      <a:pt x="377444" y="25438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grpSp>
        <p:nvGrpSpPr>
          <p:cNvPr id="240" name="Graphique 172">
            <a:extLst>
              <a:ext uri="{FF2B5EF4-FFF2-40B4-BE49-F238E27FC236}">
                <a16:creationId xmlns:a16="http://schemas.microsoft.com/office/drawing/2014/main" id="{12A3DCFC-6B88-B065-5F87-7286B08B7050}"/>
              </a:ext>
            </a:extLst>
          </p:cNvPr>
          <p:cNvGrpSpPr/>
          <p:nvPr/>
        </p:nvGrpSpPr>
        <p:grpSpPr>
          <a:xfrm>
            <a:off x="7559912" y="0"/>
            <a:ext cx="755159" cy="545238"/>
            <a:chOff x="7559912" y="0"/>
            <a:chExt cx="755159" cy="545238"/>
          </a:xfrm>
        </p:grpSpPr>
        <p:sp>
          <p:nvSpPr>
            <p:cNvPr id="241" name="Forme libre : forme 240">
              <a:extLst>
                <a:ext uri="{FF2B5EF4-FFF2-40B4-BE49-F238E27FC236}">
                  <a16:creationId xmlns:a16="http://schemas.microsoft.com/office/drawing/2014/main" id="{919EAF74-C6A2-53F1-BBCA-1F7B601ACA14}"/>
                </a:ext>
              </a:extLst>
            </p:cNvPr>
            <p:cNvSpPr/>
            <p:nvPr/>
          </p:nvSpPr>
          <p:spPr>
            <a:xfrm>
              <a:off x="7559947" y="0"/>
              <a:ext cx="755123" cy="545238"/>
            </a:xfrm>
            <a:custGeom>
              <a:avLst/>
              <a:gdLst>
                <a:gd name="connsiteX0" fmla="*/ 39224 w 755123"/>
                <a:gd name="connsiteY0" fmla="*/ 0 h 545238"/>
                <a:gd name="connsiteX1" fmla="*/ 82404 w 755123"/>
                <a:gd name="connsiteY1" fmla="*/ 403098 h 545238"/>
                <a:gd name="connsiteX2" fmla="*/ 613010 w 755123"/>
                <a:gd name="connsiteY2" fmla="*/ 462788 h 545238"/>
                <a:gd name="connsiteX3" fmla="*/ 715880 w 755123"/>
                <a:gd name="connsiteY3" fmla="*/ 0 h 545238"/>
                <a:gd name="connsiteX4" fmla="*/ 39224 w 755123"/>
                <a:gd name="connsiteY4" fmla="*/ 0 h 545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5123" h="545238">
                  <a:moveTo>
                    <a:pt x="39224" y="0"/>
                  </a:moveTo>
                  <a:cubicBezTo>
                    <a:pt x="-23768" y="127254"/>
                    <a:pt x="-11957" y="284734"/>
                    <a:pt x="82404" y="403098"/>
                  </a:cubicBezTo>
                  <a:cubicBezTo>
                    <a:pt x="212452" y="566166"/>
                    <a:pt x="450069" y="592836"/>
                    <a:pt x="613010" y="462788"/>
                  </a:cubicBezTo>
                  <a:cubicBezTo>
                    <a:pt x="754615" y="349885"/>
                    <a:pt x="793350" y="155829"/>
                    <a:pt x="715880" y="0"/>
                  </a:cubicBezTo>
                  <a:lnTo>
                    <a:pt x="39224" y="0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242" name="Graphique 172">
              <a:extLst>
                <a:ext uri="{FF2B5EF4-FFF2-40B4-BE49-F238E27FC236}">
                  <a16:creationId xmlns:a16="http://schemas.microsoft.com/office/drawing/2014/main" id="{D7DEEDAD-6813-3E9B-AABE-A65158546593}"/>
                </a:ext>
              </a:extLst>
            </p:cNvPr>
            <p:cNvGrpSpPr/>
            <p:nvPr/>
          </p:nvGrpSpPr>
          <p:grpSpPr>
            <a:xfrm>
              <a:off x="7559912" y="0"/>
              <a:ext cx="751603" cy="544956"/>
              <a:chOff x="7559912" y="0"/>
              <a:chExt cx="751603" cy="544956"/>
            </a:xfrm>
            <a:solidFill>
              <a:srgbClr val="FFFFFF"/>
            </a:solidFill>
          </p:grpSpPr>
          <p:sp>
            <p:nvSpPr>
              <p:cNvPr id="243" name="Forme libre : forme 242">
                <a:extLst>
                  <a:ext uri="{FF2B5EF4-FFF2-40B4-BE49-F238E27FC236}">
                    <a16:creationId xmlns:a16="http://schemas.microsoft.com/office/drawing/2014/main" id="{1229BACA-444B-101E-A2EB-1E62690229E1}"/>
                  </a:ext>
                </a:extLst>
              </p:cNvPr>
              <p:cNvSpPr/>
              <p:nvPr/>
            </p:nvSpPr>
            <p:spPr>
              <a:xfrm>
                <a:off x="7847838" y="33655"/>
                <a:ext cx="463677" cy="511301"/>
              </a:xfrm>
              <a:custGeom>
                <a:avLst/>
                <a:gdLst>
                  <a:gd name="connsiteX0" fmla="*/ 381127 w 463677"/>
                  <a:gd name="connsiteY0" fmla="*/ 255270 h 511301"/>
                  <a:gd name="connsiteX1" fmla="*/ 463677 w 463677"/>
                  <a:gd name="connsiteY1" fmla="*/ 82169 h 511301"/>
                  <a:gd name="connsiteX2" fmla="*/ 442722 w 463677"/>
                  <a:gd name="connsiteY2" fmla="*/ 0 h 511301"/>
                  <a:gd name="connsiteX3" fmla="*/ 179578 w 463677"/>
                  <a:gd name="connsiteY3" fmla="*/ 404114 h 511301"/>
                  <a:gd name="connsiteX4" fmla="*/ 0 w 463677"/>
                  <a:gd name="connsiteY4" fmla="*/ 500634 h 511301"/>
                  <a:gd name="connsiteX5" fmla="*/ 77724 w 463677"/>
                  <a:gd name="connsiteY5" fmla="*/ 511302 h 511301"/>
                  <a:gd name="connsiteX6" fmla="*/ 201930 w 463677"/>
                  <a:gd name="connsiteY6" fmla="*/ 437896 h 511301"/>
                  <a:gd name="connsiteX7" fmla="*/ 381127 w 463677"/>
                  <a:gd name="connsiteY7" fmla="*/ 255270 h 5113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3677" h="511301">
                    <a:moveTo>
                      <a:pt x="381127" y="255270"/>
                    </a:moveTo>
                    <a:cubicBezTo>
                      <a:pt x="416814" y="202057"/>
                      <a:pt x="444373" y="144145"/>
                      <a:pt x="463677" y="82169"/>
                    </a:cubicBezTo>
                    <a:cubicBezTo>
                      <a:pt x="459867" y="54356"/>
                      <a:pt x="452882" y="26797"/>
                      <a:pt x="442722" y="0"/>
                    </a:cubicBezTo>
                    <a:cubicBezTo>
                      <a:pt x="410464" y="165735"/>
                      <a:pt x="322199" y="301625"/>
                      <a:pt x="179578" y="404114"/>
                    </a:cubicBezTo>
                    <a:cubicBezTo>
                      <a:pt x="110490" y="453771"/>
                      <a:pt x="43561" y="483997"/>
                      <a:pt x="0" y="500634"/>
                    </a:cubicBezTo>
                    <a:cubicBezTo>
                      <a:pt x="25527" y="506857"/>
                      <a:pt x="51562" y="510413"/>
                      <a:pt x="77724" y="511302"/>
                    </a:cubicBezTo>
                    <a:cubicBezTo>
                      <a:pt x="114935" y="493395"/>
                      <a:pt x="157734" y="469519"/>
                      <a:pt x="201930" y="437896"/>
                    </a:cubicBezTo>
                    <a:cubicBezTo>
                      <a:pt x="274320" y="386080"/>
                      <a:pt x="334645" y="324739"/>
                      <a:pt x="381127" y="25527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244" name="Forme libre : forme 243">
                <a:extLst>
                  <a:ext uri="{FF2B5EF4-FFF2-40B4-BE49-F238E27FC236}">
                    <a16:creationId xmlns:a16="http://schemas.microsoft.com/office/drawing/2014/main" id="{E8BAF3EE-3A8F-24C3-5DB9-D6BB6D593B63}"/>
                  </a:ext>
                </a:extLst>
              </p:cNvPr>
              <p:cNvSpPr/>
              <p:nvPr/>
            </p:nvSpPr>
            <p:spPr>
              <a:xfrm>
                <a:off x="7559912" y="0"/>
                <a:ext cx="330979" cy="197993"/>
              </a:xfrm>
              <a:custGeom>
                <a:avLst/>
                <a:gdLst>
                  <a:gd name="connsiteX0" fmla="*/ 283227 w 330979"/>
                  <a:gd name="connsiteY0" fmla="*/ 0 h 197993"/>
                  <a:gd name="connsiteX1" fmla="*/ 195597 w 330979"/>
                  <a:gd name="connsiteY1" fmla="*/ 110490 h 197993"/>
                  <a:gd name="connsiteX2" fmla="*/ 17035 w 330979"/>
                  <a:gd name="connsiteY2" fmla="*/ 151765 h 197993"/>
                  <a:gd name="connsiteX3" fmla="*/ 525 w 330979"/>
                  <a:gd name="connsiteY3" fmla="*/ 147828 h 197993"/>
                  <a:gd name="connsiteX4" fmla="*/ 525 w 330979"/>
                  <a:gd name="connsiteY4" fmla="*/ 189484 h 197993"/>
                  <a:gd name="connsiteX5" fmla="*/ 7637 w 330979"/>
                  <a:gd name="connsiteY5" fmla="*/ 191135 h 197993"/>
                  <a:gd name="connsiteX6" fmla="*/ 71391 w 330979"/>
                  <a:gd name="connsiteY6" fmla="*/ 197993 h 197993"/>
                  <a:gd name="connsiteX7" fmla="*/ 223410 w 330979"/>
                  <a:gd name="connsiteY7" fmla="*/ 139827 h 197993"/>
                  <a:gd name="connsiteX8" fmla="*/ 330979 w 330979"/>
                  <a:gd name="connsiteY8" fmla="*/ 0 h 197993"/>
                  <a:gd name="connsiteX9" fmla="*/ 283227 w 330979"/>
                  <a:gd name="connsiteY9" fmla="*/ 0 h 197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30979" h="197993">
                    <a:moveTo>
                      <a:pt x="283227" y="0"/>
                    </a:moveTo>
                    <a:cubicBezTo>
                      <a:pt x="257446" y="40386"/>
                      <a:pt x="228744" y="79121"/>
                      <a:pt x="195597" y="110490"/>
                    </a:cubicBezTo>
                    <a:cubicBezTo>
                      <a:pt x="150766" y="153035"/>
                      <a:pt x="90695" y="166878"/>
                      <a:pt x="17035" y="151765"/>
                    </a:cubicBezTo>
                    <a:cubicBezTo>
                      <a:pt x="11320" y="150622"/>
                      <a:pt x="5859" y="149225"/>
                      <a:pt x="525" y="147828"/>
                    </a:cubicBezTo>
                    <a:cubicBezTo>
                      <a:pt x="-237" y="161671"/>
                      <a:pt x="-110" y="175641"/>
                      <a:pt x="525" y="189484"/>
                    </a:cubicBezTo>
                    <a:cubicBezTo>
                      <a:pt x="2938" y="189992"/>
                      <a:pt x="5224" y="190627"/>
                      <a:pt x="7637" y="191135"/>
                    </a:cubicBezTo>
                    <a:cubicBezTo>
                      <a:pt x="29735" y="195707"/>
                      <a:pt x="50944" y="197993"/>
                      <a:pt x="71391" y="197993"/>
                    </a:cubicBezTo>
                    <a:cubicBezTo>
                      <a:pt x="130954" y="197993"/>
                      <a:pt x="182770" y="178308"/>
                      <a:pt x="223410" y="139827"/>
                    </a:cubicBezTo>
                    <a:cubicBezTo>
                      <a:pt x="265701" y="99822"/>
                      <a:pt x="300372" y="50165"/>
                      <a:pt x="330979" y="0"/>
                    </a:cubicBezTo>
                    <a:lnTo>
                      <a:pt x="2832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sp>
        <p:nvSpPr>
          <p:cNvPr id="245" name="Forme libre : forme 244">
            <a:extLst>
              <a:ext uri="{FF2B5EF4-FFF2-40B4-BE49-F238E27FC236}">
                <a16:creationId xmlns:a16="http://schemas.microsoft.com/office/drawing/2014/main" id="{F3601850-5BB4-A775-4574-214FE52992EA}"/>
              </a:ext>
            </a:extLst>
          </p:cNvPr>
          <p:cNvSpPr/>
          <p:nvPr/>
        </p:nvSpPr>
        <p:spPr>
          <a:xfrm>
            <a:off x="0" y="0"/>
            <a:ext cx="2824352" cy="1845945"/>
          </a:xfrm>
          <a:custGeom>
            <a:avLst/>
            <a:gdLst>
              <a:gd name="connsiteX0" fmla="*/ 2184781 w 2824352"/>
              <a:gd name="connsiteY0" fmla="*/ 0 h 1845945"/>
              <a:gd name="connsiteX1" fmla="*/ 1544574 w 2824352"/>
              <a:gd name="connsiteY1" fmla="*/ 602615 h 1845945"/>
              <a:gd name="connsiteX2" fmla="*/ 1190752 w 2824352"/>
              <a:gd name="connsiteY2" fmla="*/ 951992 h 1845945"/>
              <a:gd name="connsiteX3" fmla="*/ 0 w 2824352"/>
              <a:gd name="connsiteY3" fmla="*/ 1486281 h 1845945"/>
              <a:gd name="connsiteX4" fmla="*/ 0 w 2824352"/>
              <a:gd name="connsiteY4" fmla="*/ 1845945 h 1845945"/>
              <a:gd name="connsiteX5" fmla="*/ 640334 w 2824352"/>
              <a:gd name="connsiteY5" fmla="*/ 1692529 h 1845945"/>
              <a:gd name="connsiteX6" fmla="*/ 1431163 w 2824352"/>
              <a:gd name="connsiteY6" fmla="*/ 1215644 h 1845945"/>
              <a:gd name="connsiteX7" fmla="*/ 1799844 w 2824352"/>
              <a:gd name="connsiteY7" fmla="*/ 851789 h 1845945"/>
              <a:gd name="connsiteX8" fmla="*/ 2824353 w 2824352"/>
              <a:gd name="connsiteY8" fmla="*/ 0 h 1845945"/>
              <a:gd name="connsiteX9" fmla="*/ 2184908 w 2824352"/>
              <a:gd name="connsiteY9" fmla="*/ 0 h 1845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4352" h="1845945">
                <a:moveTo>
                  <a:pt x="2184781" y="0"/>
                </a:moveTo>
                <a:cubicBezTo>
                  <a:pt x="1945386" y="192278"/>
                  <a:pt x="1735963" y="406527"/>
                  <a:pt x="1544574" y="602615"/>
                </a:cubicBezTo>
                <a:cubicBezTo>
                  <a:pt x="1421892" y="728345"/>
                  <a:pt x="1305941" y="846963"/>
                  <a:pt x="1190752" y="951992"/>
                </a:cubicBezTo>
                <a:cubicBezTo>
                  <a:pt x="874014" y="1240790"/>
                  <a:pt x="473837" y="1420114"/>
                  <a:pt x="0" y="1486281"/>
                </a:cubicBezTo>
                <a:lnTo>
                  <a:pt x="0" y="1845945"/>
                </a:lnTo>
                <a:cubicBezTo>
                  <a:pt x="225298" y="1817878"/>
                  <a:pt x="440182" y="1766443"/>
                  <a:pt x="640334" y="1692529"/>
                </a:cubicBezTo>
                <a:cubicBezTo>
                  <a:pt x="938784" y="1582293"/>
                  <a:pt x="1204849" y="1421892"/>
                  <a:pt x="1431163" y="1215644"/>
                </a:cubicBezTo>
                <a:cubicBezTo>
                  <a:pt x="1554099" y="1103630"/>
                  <a:pt x="1673479" y="981329"/>
                  <a:pt x="1799844" y="851789"/>
                </a:cubicBezTo>
                <a:cubicBezTo>
                  <a:pt x="2097659" y="546735"/>
                  <a:pt x="2417953" y="218694"/>
                  <a:pt x="2824353" y="0"/>
                </a:cubicBezTo>
                <a:lnTo>
                  <a:pt x="2184908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grpSp>
        <p:nvGrpSpPr>
          <p:cNvPr id="246" name="Graphique 172">
            <a:extLst>
              <a:ext uri="{FF2B5EF4-FFF2-40B4-BE49-F238E27FC236}">
                <a16:creationId xmlns:a16="http://schemas.microsoft.com/office/drawing/2014/main" id="{D932921B-A895-E4FB-9AC3-08613302EC3C}"/>
              </a:ext>
            </a:extLst>
          </p:cNvPr>
          <p:cNvGrpSpPr/>
          <p:nvPr/>
        </p:nvGrpSpPr>
        <p:grpSpPr>
          <a:xfrm>
            <a:off x="379861" y="0"/>
            <a:ext cx="755306" cy="487040"/>
            <a:chOff x="379861" y="0"/>
            <a:chExt cx="755306" cy="487040"/>
          </a:xfrm>
        </p:grpSpPr>
        <p:sp>
          <p:nvSpPr>
            <p:cNvPr id="247" name="Forme libre : forme 246">
              <a:extLst>
                <a:ext uri="{FF2B5EF4-FFF2-40B4-BE49-F238E27FC236}">
                  <a16:creationId xmlns:a16="http://schemas.microsoft.com/office/drawing/2014/main" id="{D9AF2ED5-9B0B-255A-EBEA-F01593DE838F}"/>
                </a:ext>
              </a:extLst>
            </p:cNvPr>
            <p:cNvSpPr/>
            <p:nvPr/>
          </p:nvSpPr>
          <p:spPr>
            <a:xfrm>
              <a:off x="379861" y="0"/>
              <a:ext cx="755306" cy="487040"/>
            </a:xfrm>
            <a:custGeom>
              <a:avLst/>
              <a:gdLst>
                <a:gd name="connsiteX0" fmla="*/ 16378 w 755306"/>
                <a:gd name="connsiteY0" fmla="*/ 0 h 487040"/>
                <a:gd name="connsiteX1" fmla="*/ 13711 w 755306"/>
                <a:gd name="connsiteY1" fmla="*/ 8890 h 487040"/>
                <a:gd name="connsiteX2" fmla="*/ 277236 w 755306"/>
                <a:gd name="connsiteY2" fmla="*/ 473329 h 487040"/>
                <a:gd name="connsiteX3" fmla="*/ 741675 w 755306"/>
                <a:gd name="connsiteY3" fmla="*/ 209804 h 487040"/>
                <a:gd name="connsiteX4" fmla="*/ 739008 w 755306"/>
                <a:gd name="connsiteY4" fmla="*/ 127 h 487040"/>
                <a:gd name="connsiteX5" fmla="*/ 16378 w 755306"/>
                <a:gd name="connsiteY5" fmla="*/ 127 h 487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306" h="487040">
                  <a:moveTo>
                    <a:pt x="16378" y="0"/>
                  </a:moveTo>
                  <a:cubicBezTo>
                    <a:pt x="15489" y="2921"/>
                    <a:pt x="14473" y="5842"/>
                    <a:pt x="13711" y="8890"/>
                  </a:cubicBezTo>
                  <a:cubicBezTo>
                    <a:pt x="-41788" y="209931"/>
                    <a:pt x="76195" y="417830"/>
                    <a:pt x="277236" y="473329"/>
                  </a:cubicBezTo>
                  <a:cubicBezTo>
                    <a:pt x="478277" y="528828"/>
                    <a:pt x="686177" y="410845"/>
                    <a:pt x="741675" y="209804"/>
                  </a:cubicBezTo>
                  <a:cubicBezTo>
                    <a:pt x="761360" y="138430"/>
                    <a:pt x="759074" y="66040"/>
                    <a:pt x="739008" y="127"/>
                  </a:cubicBezTo>
                  <a:lnTo>
                    <a:pt x="16378" y="127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248" name="Forme libre : forme 247">
              <a:extLst>
                <a:ext uri="{FF2B5EF4-FFF2-40B4-BE49-F238E27FC236}">
                  <a16:creationId xmlns:a16="http://schemas.microsoft.com/office/drawing/2014/main" id="{635DECEA-9BE2-A527-C368-98C4EA10AE7E}"/>
                </a:ext>
              </a:extLst>
            </p:cNvPr>
            <p:cNvSpPr/>
            <p:nvPr/>
          </p:nvSpPr>
          <p:spPr>
            <a:xfrm>
              <a:off x="440816" y="0"/>
              <a:ext cx="183878" cy="348615"/>
            </a:xfrm>
            <a:custGeom>
              <a:avLst/>
              <a:gdLst>
                <a:gd name="connsiteX0" fmla="*/ 139827 w 183878"/>
                <a:gd name="connsiteY0" fmla="*/ 0 h 348615"/>
                <a:gd name="connsiteX1" fmla="*/ 135890 w 183878"/>
                <a:gd name="connsiteY1" fmla="*/ 170053 h 348615"/>
                <a:gd name="connsiteX2" fmla="*/ 15621 w 183878"/>
                <a:gd name="connsiteY2" fmla="*/ 308356 h 348615"/>
                <a:gd name="connsiteX3" fmla="*/ 0 w 183878"/>
                <a:gd name="connsiteY3" fmla="*/ 314960 h 348615"/>
                <a:gd name="connsiteX4" fmla="*/ 24511 w 183878"/>
                <a:gd name="connsiteY4" fmla="*/ 348615 h 348615"/>
                <a:gd name="connsiteX5" fmla="*/ 31242 w 183878"/>
                <a:gd name="connsiteY5" fmla="*/ 345694 h 348615"/>
                <a:gd name="connsiteX6" fmla="*/ 175641 w 183878"/>
                <a:gd name="connsiteY6" fmla="*/ 177419 h 348615"/>
                <a:gd name="connsiteX7" fmla="*/ 180340 w 183878"/>
                <a:gd name="connsiteY7" fmla="*/ 0 h 348615"/>
                <a:gd name="connsiteX8" fmla="*/ 139700 w 183878"/>
                <a:gd name="connsiteY8" fmla="*/ 0 h 348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878" h="348615">
                  <a:moveTo>
                    <a:pt x="139827" y="0"/>
                  </a:moveTo>
                  <a:cubicBezTo>
                    <a:pt x="144653" y="57150"/>
                    <a:pt x="146050" y="115951"/>
                    <a:pt x="135890" y="170053"/>
                  </a:cubicBezTo>
                  <a:cubicBezTo>
                    <a:pt x="124587" y="230759"/>
                    <a:pt x="84201" y="277368"/>
                    <a:pt x="15621" y="308356"/>
                  </a:cubicBezTo>
                  <a:cubicBezTo>
                    <a:pt x="10287" y="310769"/>
                    <a:pt x="5080" y="312928"/>
                    <a:pt x="0" y="314960"/>
                  </a:cubicBezTo>
                  <a:cubicBezTo>
                    <a:pt x="7493" y="326644"/>
                    <a:pt x="15748" y="337820"/>
                    <a:pt x="24511" y="348615"/>
                  </a:cubicBezTo>
                  <a:cubicBezTo>
                    <a:pt x="26797" y="347726"/>
                    <a:pt x="28956" y="346710"/>
                    <a:pt x="31242" y="345694"/>
                  </a:cubicBezTo>
                  <a:cubicBezTo>
                    <a:pt x="112014" y="309499"/>
                    <a:pt x="161925" y="251333"/>
                    <a:pt x="175641" y="177419"/>
                  </a:cubicBezTo>
                  <a:cubicBezTo>
                    <a:pt x="186309" y="119888"/>
                    <a:pt x="185166" y="58928"/>
                    <a:pt x="180340" y="0"/>
                  </a:cubicBezTo>
                  <a:lnTo>
                    <a:pt x="1397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249" name="Forme libre : forme 248">
              <a:extLst>
                <a:ext uri="{FF2B5EF4-FFF2-40B4-BE49-F238E27FC236}">
                  <a16:creationId xmlns:a16="http://schemas.microsoft.com/office/drawing/2014/main" id="{9F9A6AB9-809F-9243-2EE0-BDC671E6F9A5}"/>
                </a:ext>
              </a:extLst>
            </p:cNvPr>
            <p:cNvSpPr/>
            <p:nvPr/>
          </p:nvSpPr>
          <p:spPr>
            <a:xfrm>
              <a:off x="900557" y="0"/>
              <a:ext cx="164526" cy="458723"/>
            </a:xfrm>
            <a:custGeom>
              <a:avLst/>
              <a:gdLst>
                <a:gd name="connsiteX0" fmla="*/ 161671 w 164526"/>
                <a:gd name="connsiteY0" fmla="*/ 0 h 458723"/>
                <a:gd name="connsiteX1" fmla="*/ 121412 w 164526"/>
                <a:gd name="connsiteY1" fmla="*/ 0 h 458723"/>
                <a:gd name="connsiteX2" fmla="*/ 88519 w 164526"/>
                <a:gd name="connsiteY2" fmla="*/ 275082 h 458723"/>
                <a:gd name="connsiteX3" fmla="*/ 0 w 164526"/>
                <a:gd name="connsiteY3" fmla="*/ 458724 h 458723"/>
                <a:gd name="connsiteX4" fmla="*/ 69088 w 164526"/>
                <a:gd name="connsiteY4" fmla="*/ 421640 h 458723"/>
                <a:gd name="connsiteX5" fmla="*/ 126365 w 164526"/>
                <a:gd name="connsiteY5" fmla="*/ 289306 h 458723"/>
                <a:gd name="connsiteX6" fmla="*/ 164084 w 164526"/>
                <a:gd name="connsiteY6" fmla="*/ 36195 h 458723"/>
                <a:gd name="connsiteX7" fmla="*/ 161671 w 164526"/>
                <a:gd name="connsiteY7" fmla="*/ 0 h 458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526" h="458723">
                  <a:moveTo>
                    <a:pt x="161671" y="0"/>
                  </a:moveTo>
                  <a:lnTo>
                    <a:pt x="121412" y="0"/>
                  </a:lnTo>
                  <a:cubicBezTo>
                    <a:pt x="130302" y="89662"/>
                    <a:pt x="119380" y="181610"/>
                    <a:pt x="88519" y="275082"/>
                  </a:cubicBezTo>
                  <a:cubicBezTo>
                    <a:pt x="61849" y="355854"/>
                    <a:pt x="25527" y="419608"/>
                    <a:pt x="0" y="458724"/>
                  </a:cubicBezTo>
                  <a:cubicBezTo>
                    <a:pt x="24257" y="448818"/>
                    <a:pt x="47498" y="436372"/>
                    <a:pt x="69088" y="421640"/>
                  </a:cubicBezTo>
                  <a:cubicBezTo>
                    <a:pt x="88646" y="385318"/>
                    <a:pt x="109220" y="340741"/>
                    <a:pt x="126365" y="289306"/>
                  </a:cubicBezTo>
                  <a:cubicBezTo>
                    <a:pt x="154432" y="204851"/>
                    <a:pt x="167132" y="119761"/>
                    <a:pt x="164084" y="36195"/>
                  </a:cubicBezTo>
                  <a:cubicBezTo>
                    <a:pt x="163576" y="24130"/>
                    <a:pt x="162687" y="12065"/>
                    <a:pt x="161671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250" name="Forme libre : forme 249">
            <a:extLst>
              <a:ext uri="{FF2B5EF4-FFF2-40B4-BE49-F238E27FC236}">
                <a16:creationId xmlns:a16="http://schemas.microsoft.com/office/drawing/2014/main" id="{FCDFF96D-1560-040C-716C-AE5EE6F796D6}"/>
              </a:ext>
            </a:extLst>
          </p:cNvPr>
          <p:cNvSpPr/>
          <p:nvPr/>
        </p:nvSpPr>
        <p:spPr>
          <a:xfrm>
            <a:off x="7227443" y="3072383"/>
            <a:ext cx="4966207" cy="3785234"/>
          </a:xfrm>
          <a:custGeom>
            <a:avLst/>
            <a:gdLst>
              <a:gd name="connsiteX0" fmla="*/ 4966081 w 4966207"/>
              <a:gd name="connsiteY0" fmla="*/ 0 h 3785234"/>
              <a:gd name="connsiteX1" fmla="*/ 4901692 w 4966207"/>
              <a:gd name="connsiteY1" fmla="*/ 157734 h 3785234"/>
              <a:gd name="connsiteX2" fmla="*/ 4703826 w 4966207"/>
              <a:gd name="connsiteY2" fmla="*/ 1182243 h 3785234"/>
              <a:gd name="connsiteX3" fmla="*/ 4236974 w 4966207"/>
              <a:gd name="connsiteY3" fmla="*/ 2662555 h 3785234"/>
              <a:gd name="connsiteX4" fmla="*/ 2933700 w 4966207"/>
              <a:gd name="connsiteY4" fmla="*/ 2790698 h 3785234"/>
              <a:gd name="connsiteX5" fmla="*/ 1464056 w 4966207"/>
              <a:gd name="connsiteY5" fmla="*/ 2718308 h 3785234"/>
              <a:gd name="connsiteX6" fmla="*/ 771651 w 4966207"/>
              <a:gd name="connsiteY6" fmla="*/ 3059557 h 3785234"/>
              <a:gd name="connsiteX7" fmla="*/ 223012 w 4966207"/>
              <a:gd name="connsiteY7" fmla="*/ 3538093 h 3785234"/>
              <a:gd name="connsiteX8" fmla="*/ 0 w 4966207"/>
              <a:gd name="connsiteY8" fmla="*/ 3785235 h 3785234"/>
              <a:gd name="connsiteX9" fmla="*/ 480187 w 4966207"/>
              <a:gd name="connsiteY9" fmla="*/ 3785235 h 3785234"/>
              <a:gd name="connsiteX10" fmla="*/ 484250 w 4966207"/>
              <a:gd name="connsiteY10" fmla="*/ 3781044 h 3785234"/>
              <a:gd name="connsiteX11" fmla="*/ 1556766 w 4966207"/>
              <a:gd name="connsiteY11" fmla="*/ 3062605 h 3785234"/>
              <a:gd name="connsiteX12" fmla="*/ 2850007 w 4966207"/>
              <a:gd name="connsiteY12" fmla="*/ 3137281 h 3785234"/>
              <a:gd name="connsiteX13" fmla="*/ 3609975 w 4966207"/>
              <a:gd name="connsiteY13" fmla="*/ 3260344 h 3785234"/>
              <a:gd name="connsiteX14" fmla="*/ 3652647 w 4966207"/>
              <a:gd name="connsiteY14" fmla="*/ 3259709 h 3785234"/>
              <a:gd name="connsiteX15" fmla="*/ 4068953 w 4966207"/>
              <a:gd name="connsiteY15" fmla="*/ 3179699 h 3785234"/>
              <a:gd name="connsiteX16" fmla="*/ 4473448 w 4966207"/>
              <a:gd name="connsiteY16" fmla="*/ 2929636 h 3785234"/>
              <a:gd name="connsiteX17" fmla="*/ 4966208 w 4966207"/>
              <a:gd name="connsiteY17" fmla="*/ 1846199 h 3785234"/>
              <a:gd name="connsiteX18" fmla="*/ 4966208 w 4966207"/>
              <a:gd name="connsiteY18" fmla="*/ 0 h 378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966207" h="3785234">
                <a:moveTo>
                  <a:pt x="4966081" y="0"/>
                </a:moveTo>
                <a:cubicBezTo>
                  <a:pt x="4942967" y="48768"/>
                  <a:pt x="4921631" y="101092"/>
                  <a:pt x="4901692" y="157734"/>
                </a:cubicBezTo>
                <a:cubicBezTo>
                  <a:pt x="4798314" y="451866"/>
                  <a:pt x="4752467" y="806577"/>
                  <a:pt x="4703826" y="1182243"/>
                </a:cubicBezTo>
                <a:cubicBezTo>
                  <a:pt x="4627118" y="1774825"/>
                  <a:pt x="4547743" y="2387600"/>
                  <a:pt x="4236974" y="2662555"/>
                </a:cubicBezTo>
                <a:cubicBezTo>
                  <a:pt x="3843400" y="3010662"/>
                  <a:pt x="3441954" y="2913634"/>
                  <a:pt x="2933700" y="2790698"/>
                </a:cubicBezTo>
                <a:cubicBezTo>
                  <a:pt x="2504567" y="2686939"/>
                  <a:pt x="2018030" y="2569210"/>
                  <a:pt x="1464056" y="2718308"/>
                </a:cubicBezTo>
                <a:cubicBezTo>
                  <a:pt x="1238885" y="2778887"/>
                  <a:pt x="1005967" y="2893695"/>
                  <a:pt x="771651" y="3059557"/>
                </a:cubicBezTo>
                <a:cubicBezTo>
                  <a:pt x="588899" y="3188970"/>
                  <a:pt x="404240" y="3350006"/>
                  <a:pt x="223012" y="3538093"/>
                </a:cubicBezTo>
                <a:cubicBezTo>
                  <a:pt x="139700" y="3624580"/>
                  <a:pt x="64897" y="3708527"/>
                  <a:pt x="0" y="3785235"/>
                </a:cubicBezTo>
                <a:lnTo>
                  <a:pt x="480187" y="3785235"/>
                </a:lnTo>
                <a:cubicBezTo>
                  <a:pt x="481584" y="3783838"/>
                  <a:pt x="482853" y="3782441"/>
                  <a:pt x="484250" y="3781044"/>
                </a:cubicBezTo>
                <a:cubicBezTo>
                  <a:pt x="851535" y="3401060"/>
                  <a:pt x="1222375" y="3152648"/>
                  <a:pt x="1556766" y="3062605"/>
                </a:cubicBezTo>
                <a:cubicBezTo>
                  <a:pt x="2022856" y="2937256"/>
                  <a:pt x="2443353" y="3038983"/>
                  <a:pt x="2850007" y="3137281"/>
                </a:cubicBezTo>
                <a:cubicBezTo>
                  <a:pt x="3111246" y="3200527"/>
                  <a:pt x="3358896" y="3260344"/>
                  <a:pt x="3609975" y="3260344"/>
                </a:cubicBezTo>
                <a:cubicBezTo>
                  <a:pt x="3624199" y="3260344"/>
                  <a:pt x="3638423" y="3260090"/>
                  <a:pt x="3652647" y="3259709"/>
                </a:cubicBezTo>
                <a:cubicBezTo>
                  <a:pt x="3802507" y="3255518"/>
                  <a:pt x="3938650" y="3229356"/>
                  <a:pt x="4068953" y="3179699"/>
                </a:cubicBezTo>
                <a:cubicBezTo>
                  <a:pt x="4213098" y="3124708"/>
                  <a:pt x="4345305" y="3042920"/>
                  <a:pt x="4473448" y="2929636"/>
                </a:cubicBezTo>
                <a:cubicBezTo>
                  <a:pt x="4754880" y="2680716"/>
                  <a:pt x="4884928" y="2283206"/>
                  <a:pt x="4966208" y="1846199"/>
                </a:cubicBezTo>
                <a:lnTo>
                  <a:pt x="4966208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grpSp>
        <p:nvGrpSpPr>
          <p:cNvPr id="251" name="Graphique 172">
            <a:extLst>
              <a:ext uri="{FF2B5EF4-FFF2-40B4-BE49-F238E27FC236}">
                <a16:creationId xmlns:a16="http://schemas.microsoft.com/office/drawing/2014/main" id="{A820D56A-BEBF-BB9B-232C-E26B74C02239}"/>
              </a:ext>
            </a:extLst>
          </p:cNvPr>
          <p:cNvGrpSpPr/>
          <p:nvPr/>
        </p:nvGrpSpPr>
        <p:grpSpPr>
          <a:xfrm>
            <a:off x="9890009" y="5316485"/>
            <a:ext cx="755499" cy="755372"/>
            <a:chOff x="9890009" y="5316485"/>
            <a:chExt cx="755499" cy="755372"/>
          </a:xfrm>
        </p:grpSpPr>
        <p:sp>
          <p:nvSpPr>
            <p:cNvPr id="252" name="Forme libre : forme 251">
              <a:extLst>
                <a:ext uri="{FF2B5EF4-FFF2-40B4-BE49-F238E27FC236}">
                  <a16:creationId xmlns:a16="http://schemas.microsoft.com/office/drawing/2014/main" id="{4908C1D0-BEE6-4E5C-64CE-CEEB846F8BF9}"/>
                </a:ext>
              </a:extLst>
            </p:cNvPr>
            <p:cNvSpPr/>
            <p:nvPr/>
          </p:nvSpPr>
          <p:spPr>
            <a:xfrm>
              <a:off x="9890009" y="5316485"/>
              <a:ext cx="755499" cy="755372"/>
            </a:xfrm>
            <a:custGeom>
              <a:avLst/>
              <a:gdLst>
                <a:gd name="connsiteX0" fmla="*/ 521831 w 755499"/>
                <a:gd name="connsiteY0" fmla="*/ 28690 h 755372"/>
                <a:gd name="connsiteX1" fmla="*/ 726809 w 755499"/>
                <a:gd name="connsiteY1" fmla="*/ 521704 h 755372"/>
                <a:gd name="connsiteX2" fmla="*/ 233668 w 755499"/>
                <a:gd name="connsiteY2" fmla="*/ 726682 h 755372"/>
                <a:gd name="connsiteX3" fmla="*/ 28690 w 755499"/>
                <a:gd name="connsiteY3" fmla="*/ 233668 h 755372"/>
                <a:gd name="connsiteX4" fmla="*/ 521704 w 755499"/>
                <a:gd name="connsiteY4" fmla="*/ 28690 h 755372"/>
                <a:gd name="connsiteX5" fmla="*/ 521704 w 755499"/>
                <a:gd name="connsiteY5" fmla="*/ 28690 h 755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499" h="755372">
                  <a:moveTo>
                    <a:pt x="521831" y="28690"/>
                  </a:moveTo>
                  <a:cubicBezTo>
                    <a:pt x="714617" y="108192"/>
                    <a:pt x="806438" y="329045"/>
                    <a:pt x="726809" y="521704"/>
                  </a:cubicBezTo>
                  <a:cubicBezTo>
                    <a:pt x="647308" y="714490"/>
                    <a:pt x="426454" y="806311"/>
                    <a:pt x="233668" y="726682"/>
                  </a:cubicBezTo>
                  <a:cubicBezTo>
                    <a:pt x="40882" y="647180"/>
                    <a:pt x="-50939" y="426327"/>
                    <a:pt x="28690" y="233668"/>
                  </a:cubicBezTo>
                  <a:cubicBezTo>
                    <a:pt x="108192" y="40882"/>
                    <a:pt x="329046" y="-50939"/>
                    <a:pt x="521704" y="28690"/>
                  </a:cubicBezTo>
                  <a:lnTo>
                    <a:pt x="521704" y="28690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253" name="Graphique 172">
              <a:extLst>
                <a:ext uri="{FF2B5EF4-FFF2-40B4-BE49-F238E27FC236}">
                  <a16:creationId xmlns:a16="http://schemas.microsoft.com/office/drawing/2014/main" id="{A0805E99-EBAC-49A9-C21D-ED17041D90FB}"/>
                </a:ext>
              </a:extLst>
            </p:cNvPr>
            <p:cNvGrpSpPr/>
            <p:nvPr/>
          </p:nvGrpSpPr>
          <p:grpSpPr>
            <a:xfrm>
              <a:off x="9951772" y="5330063"/>
              <a:ext cx="655267" cy="724661"/>
              <a:chOff x="9951772" y="5330063"/>
              <a:chExt cx="655267" cy="724661"/>
            </a:xfrm>
            <a:solidFill>
              <a:srgbClr val="FFFFFF"/>
            </a:solidFill>
          </p:grpSpPr>
          <p:sp>
            <p:nvSpPr>
              <p:cNvPr id="254" name="Forme libre : forme 253">
                <a:extLst>
                  <a:ext uri="{FF2B5EF4-FFF2-40B4-BE49-F238E27FC236}">
                    <a16:creationId xmlns:a16="http://schemas.microsoft.com/office/drawing/2014/main" id="{5E70D24D-C565-335E-3B8A-9BD12D398354}"/>
                  </a:ext>
                </a:extLst>
              </p:cNvPr>
              <p:cNvSpPr/>
              <p:nvPr/>
            </p:nvSpPr>
            <p:spPr>
              <a:xfrm>
                <a:off x="9951772" y="5330063"/>
                <a:ext cx="216736" cy="652652"/>
              </a:xfrm>
              <a:custGeom>
                <a:avLst/>
                <a:gdLst>
                  <a:gd name="connsiteX0" fmla="*/ 106500 w 216736"/>
                  <a:gd name="connsiteY0" fmla="*/ 171450 h 652652"/>
                  <a:gd name="connsiteX1" fmla="*/ 216736 w 216736"/>
                  <a:gd name="connsiteY1" fmla="*/ 0 h 652652"/>
                  <a:gd name="connsiteX2" fmla="*/ 143584 w 216736"/>
                  <a:gd name="connsiteY2" fmla="*/ 28448 h 652652"/>
                  <a:gd name="connsiteX3" fmla="*/ 70559 w 216736"/>
                  <a:gd name="connsiteY3" fmla="*/ 152908 h 652652"/>
                  <a:gd name="connsiteX4" fmla="*/ 2360 w 216736"/>
                  <a:gd name="connsiteY4" fmla="*/ 399542 h 652652"/>
                  <a:gd name="connsiteX5" fmla="*/ 14045 w 216736"/>
                  <a:gd name="connsiteY5" fmla="*/ 590931 h 652652"/>
                  <a:gd name="connsiteX6" fmla="*/ 72210 w 216736"/>
                  <a:gd name="connsiteY6" fmla="*/ 652653 h 652652"/>
                  <a:gd name="connsiteX7" fmla="*/ 106500 w 216736"/>
                  <a:gd name="connsiteY7" fmla="*/ 171577 h 652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6736" h="652652">
                    <a:moveTo>
                      <a:pt x="106500" y="171450"/>
                    </a:moveTo>
                    <a:cubicBezTo>
                      <a:pt x="142822" y="94615"/>
                      <a:pt x="186765" y="35687"/>
                      <a:pt x="216736" y="0"/>
                    </a:cubicBezTo>
                    <a:cubicBezTo>
                      <a:pt x="191463" y="6985"/>
                      <a:pt x="166953" y="16510"/>
                      <a:pt x="143584" y="28448"/>
                    </a:cubicBezTo>
                    <a:cubicBezTo>
                      <a:pt x="119709" y="62103"/>
                      <a:pt x="93800" y="103886"/>
                      <a:pt x="70559" y="152908"/>
                    </a:cubicBezTo>
                    <a:cubicBezTo>
                      <a:pt x="32333" y="233299"/>
                      <a:pt x="9472" y="316230"/>
                      <a:pt x="2360" y="399542"/>
                    </a:cubicBezTo>
                    <a:cubicBezTo>
                      <a:pt x="-3101" y="463423"/>
                      <a:pt x="963" y="527431"/>
                      <a:pt x="14045" y="590931"/>
                    </a:cubicBezTo>
                    <a:cubicBezTo>
                      <a:pt x="30935" y="613410"/>
                      <a:pt x="50367" y="634238"/>
                      <a:pt x="72210" y="652653"/>
                    </a:cubicBezTo>
                    <a:cubicBezTo>
                      <a:pt x="20013" y="491998"/>
                      <a:pt x="31444" y="330454"/>
                      <a:pt x="106500" y="1715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255" name="Forme libre : forme 254">
                <a:extLst>
                  <a:ext uri="{FF2B5EF4-FFF2-40B4-BE49-F238E27FC236}">
                    <a16:creationId xmlns:a16="http://schemas.microsoft.com/office/drawing/2014/main" id="{EB2F2B3E-DF97-3910-F8AF-14AB9E89646F}"/>
                  </a:ext>
                </a:extLst>
              </p:cNvPr>
              <p:cNvSpPr/>
              <p:nvPr/>
            </p:nvSpPr>
            <p:spPr>
              <a:xfrm>
                <a:off x="10380344" y="5492750"/>
                <a:ext cx="226695" cy="561975"/>
              </a:xfrm>
              <a:custGeom>
                <a:avLst/>
                <a:gdLst>
                  <a:gd name="connsiteX0" fmla="*/ 199517 w 226695"/>
                  <a:gd name="connsiteY0" fmla="*/ 1778 h 561975"/>
                  <a:gd name="connsiteX1" fmla="*/ 35687 w 226695"/>
                  <a:gd name="connsiteY1" fmla="*/ 151130 h 561975"/>
                  <a:gd name="connsiteX2" fmla="*/ 7748 w 226695"/>
                  <a:gd name="connsiteY2" fmla="*/ 419100 h 561975"/>
                  <a:gd name="connsiteX3" fmla="*/ 0 w 226695"/>
                  <a:gd name="connsiteY3" fmla="*/ 561975 h 561975"/>
                  <a:gd name="connsiteX4" fmla="*/ 43307 w 226695"/>
                  <a:gd name="connsiteY4" fmla="*/ 545465 h 561975"/>
                  <a:gd name="connsiteX5" fmla="*/ 48133 w 226695"/>
                  <a:gd name="connsiteY5" fmla="*/ 419354 h 561975"/>
                  <a:gd name="connsiteX6" fmla="*/ 74168 w 226695"/>
                  <a:gd name="connsiteY6" fmla="*/ 163449 h 561975"/>
                  <a:gd name="connsiteX7" fmla="*/ 210312 w 226695"/>
                  <a:gd name="connsiteY7" fmla="*/ 40894 h 561975"/>
                  <a:gd name="connsiteX8" fmla="*/ 226695 w 226695"/>
                  <a:gd name="connsiteY8" fmla="*/ 36322 h 561975"/>
                  <a:gd name="connsiteX9" fmla="*/ 206375 w 226695"/>
                  <a:gd name="connsiteY9" fmla="*/ 0 h 561975"/>
                  <a:gd name="connsiteX10" fmla="*/ 199390 w 226695"/>
                  <a:gd name="connsiteY10" fmla="*/ 2032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6695" h="561975">
                    <a:moveTo>
                      <a:pt x="199517" y="1778"/>
                    </a:moveTo>
                    <a:cubicBezTo>
                      <a:pt x="114936" y="27940"/>
                      <a:pt x="58293" y="79502"/>
                      <a:pt x="35687" y="151130"/>
                    </a:cubicBezTo>
                    <a:cubicBezTo>
                      <a:pt x="8637" y="236728"/>
                      <a:pt x="8128" y="333629"/>
                      <a:pt x="7748" y="419100"/>
                    </a:cubicBezTo>
                    <a:cubicBezTo>
                      <a:pt x="7493" y="472186"/>
                      <a:pt x="7112" y="522986"/>
                      <a:pt x="0" y="561975"/>
                    </a:cubicBezTo>
                    <a:cubicBezTo>
                      <a:pt x="14732" y="557403"/>
                      <a:pt x="29211" y="551815"/>
                      <a:pt x="43307" y="545465"/>
                    </a:cubicBezTo>
                    <a:cubicBezTo>
                      <a:pt x="47625" y="508508"/>
                      <a:pt x="47879" y="465836"/>
                      <a:pt x="48133" y="419354"/>
                    </a:cubicBezTo>
                    <a:cubicBezTo>
                      <a:pt x="48514" y="336804"/>
                      <a:pt x="49023" y="243205"/>
                      <a:pt x="74168" y="163449"/>
                    </a:cubicBezTo>
                    <a:cubicBezTo>
                      <a:pt x="92711" y="104521"/>
                      <a:pt x="138557" y="63246"/>
                      <a:pt x="210312" y="40894"/>
                    </a:cubicBezTo>
                    <a:cubicBezTo>
                      <a:pt x="215774" y="39116"/>
                      <a:pt x="221235" y="37719"/>
                      <a:pt x="226695" y="36322"/>
                    </a:cubicBezTo>
                    <a:cubicBezTo>
                      <a:pt x="220599" y="23876"/>
                      <a:pt x="213868" y="11684"/>
                      <a:pt x="206375" y="0"/>
                    </a:cubicBezTo>
                    <a:cubicBezTo>
                      <a:pt x="204089" y="635"/>
                      <a:pt x="201676" y="1270"/>
                      <a:pt x="199390" y="2032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grpSp>
        <p:nvGrpSpPr>
          <p:cNvPr id="135" name="Groupe 134">
            <a:extLst>
              <a:ext uri="{FF2B5EF4-FFF2-40B4-BE49-F238E27FC236}">
                <a16:creationId xmlns:a16="http://schemas.microsoft.com/office/drawing/2014/main" id="{646E3310-15AB-4123-BC8B-26DA5100D1CB}"/>
              </a:ext>
            </a:extLst>
          </p:cNvPr>
          <p:cNvGrpSpPr/>
          <p:nvPr/>
        </p:nvGrpSpPr>
        <p:grpSpPr>
          <a:xfrm>
            <a:off x="4242391" y="3609794"/>
            <a:ext cx="3525141" cy="681095"/>
            <a:chOff x="3947862" y="4472804"/>
            <a:chExt cx="4295831" cy="860880"/>
          </a:xfrm>
        </p:grpSpPr>
        <p:sp>
          <p:nvSpPr>
            <p:cNvPr id="136" name="Forme libre : forme 135">
              <a:extLst>
                <a:ext uri="{FF2B5EF4-FFF2-40B4-BE49-F238E27FC236}">
                  <a16:creationId xmlns:a16="http://schemas.microsoft.com/office/drawing/2014/main" id="{01B84D13-2369-4702-9223-F968CDCB4012}"/>
                </a:ext>
              </a:extLst>
            </p:cNvPr>
            <p:cNvSpPr/>
            <p:nvPr/>
          </p:nvSpPr>
          <p:spPr>
            <a:xfrm>
              <a:off x="3962672" y="5001761"/>
              <a:ext cx="309272" cy="324880"/>
            </a:xfrm>
            <a:custGeom>
              <a:avLst/>
              <a:gdLst>
                <a:gd name="connsiteX0" fmla="*/ 0 w 309272"/>
                <a:gd name="connsiteY0" fmla="*/ 0 h 324880"/>
                <a:gd name="connsiteX1" fmla="*/ 125524 w 309272"/>
                <a:gd name="connsiteY1" fmla="*/ 0 h 324880"/>
                <a:gd name="connsiteX2" fmla="*/ 203423 w 309272"/>
                <a:gd name="connsiteY2" fmla="*/ 11834 h 324880"/>
                <a:gd name="connsiteX3" fmla="*/ 261139 w 309272"/>
                <a:gd name="connsiteY3" fmla="*/ 45011 h 324880"/>
                <a:gd name="connsiteX4" fmla="*/ 296930 w 309272"/>
                <a:gd name="connsiteY4" fmla="*/ 95831 h 324880"/>
                <a:gd name="connsiteX5" fmla="*/ 309272 w 309272"/>
                <a:gd name="connsiteY5" fmla="*/ 160589 h 324880"/>
                <a:gd name="connsiteX6" fmla="*/ 309272 w 309272"/>
                <a:gd name="connsiteY6" fmla="*/ 161533 h 324880"/>
                <a:gd name="connsiteX7" fmla="*/ 296712 w 309272"/>
                <a:gd name="connsiteY7" fmla="*/ 226727 h 324880"/>
                <a:gd name="connsiteX8" fmla="*/ 260485 w 309272"/>
                <a:gd name="connsiteY8" fmla="*/ 278490 h 324880"/>
                <a:gd name="connsiteX9" fmla="*/ 202116 w 309272"/>
                <a:gd name="connsiteY9" fmla="*/ 312539 h 324880"/>
                <a:gd name="connsiteX10" fmla="*/ 123781 w 309272"/>
                <a:gd name="connsiteY10" fmla="*/ 324881 h 324880"/>
                <a:gd name="connsiteX11" fmla="*/ 145 w 309272"/>
                <a:gd name="connsiteY11" fmla="*/ 324881 h 324880"/>
                <a:gd name="connsiteX12" fmla="*/ 145 w 309272"/>
                <a:gd name="connsiteY12" fmla="*/ 0 h 324880"/>
                <a:gd name="connsiteX13" fmla="*/ 0 w 309272"/>
                <a:gd name="connsiteY13" fmla="*/ 0 h 324880"/>
                <a:gd name="connsiteX14" fmla="*/ 127048 w 309272"/>
                <a:gd name="connsiteY14" fmla="*/ 244949 h 324880"/>
                <a:gd name="connsiteX15" fmla="*/ 192388 w 309272"/>
                <a:gd name="connsiteY15" fmla="*/ 223605 h 324880"/>
                <a:gd name="connsiteX16" fmla="*/ 217071 w 309272"/>
                <a:gd name="connsiteY16" fmla="*/ 162840 h 324880"/>
                <a:gd name="connsiteX17" fmla="*/ 217071 w 309272"/>
                <a:gd name="connsiteY17" fmla="*/ 161896 h 324880"/>
                <a:gd name="connsiteX18" fmla="*/ 192388 w 309272"/>
                <a:gd name="connsiteY18" fmla="*/ 101348 h 324880"/>
                <a:gd name="connsiteX19" fmla="*/ 127048 w 309272"/>
                <a:gd name="connsiteY19" fmla="*/ 79714 h 324880"/>
                <a:gd name="connsiteX20" fmla="*/ 90168 w 309272"/>
                <a:gd name="connsiteY20" fmla="*/ 79714 h 324880"/>
                <a:gd name="connsiteX21" fmla="*/ 90168 w 309272"/>
                <a:gd name="connsiteY21" fmla="*/ 244877 h 324880"/>
                <a:gd name="connsiteX22" fmla="*/ 127048 w 309272"/>
                <a:gd name="connsiteY22" fmla="*/ 244877 h 324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09272" h="324880">
                  <a:moveTo>
                    <a:pt x="0" y="0"/>
                  </a:moveTo>
                  <a:lnTo>
                    <a:pt x="125524" y="0"/>
                  </a:lnTo>
                  <a:cubicBezTo>
                    <a:pt x="154636" y="0"/>
                    <a:pt x="180626" y="3920"/>
                    <a:pt x="203423" y="11834"/>
                  </a:cubicBezTo>
                  <a:cubicBezTo>
                    <a:pt x="226219" y="19747"/>
                    <a:pt x="245385" y="30782"/>
                    <a:pt x="261139" y="45011"/>
                  </a:cubicBezTo>
                  <a:cubicBezTo>
                    <a:pt x="276748" y="59241"/>
                    <a:pt x="288727" y="76229"/>
                    <a:pt x="296930" y="95831"/>
                  </a:cubicBezTo>
                  <a:cubicBezTo>
                    <a:pt x="305134" y="115505"/>
                    <a:pt x="309272" y="137067"/>
                    <a:pt x="309272" y="160589"/>
                  </a:cubicBezTo>
                  <a:lnTo>
                    <a:pt x="309272" y="161533"/>
                  </a:lnTo>
                  <a:cubicBezTo>
                    <a:pt x="309272" y="185055"/>
                    <a:pt x="305061" y="206762"/>
                    <a:pt x="296712" y="226727"/>
                  </a:cubicBezTo>
                  <a:cubicBezTo>
                    <a:pt x="288364" y="246692"/>
                    <a:pt x="276239" y="263898"/>
                    <a:pt x="260485" y="278490"/>
                  </a:cubicBezTo>
                  <a:cubicBezTo>
                    <a:pt x="244659" y="293083"/>
                    <a:pt x="225275" y="304408"/>
                    <a:pt x="202116" y="312539"/>
                  </a:cubicBezTo>
                  <a:cubicBezTo>
                    <a:pt x="179029" y="320743"/>
                    <a:pt x="152966" y="324881"/>
                    <a:pt x="123781" y="324881"/>
                  </a:cubicBezTo>
                  <a:lnTo>
                    <a:pt x="145" y="324881"/>
                  </a:lnTo>
                  <a:lnTo>
                    <a:pt x="145" y="0"/>
                  </a:lnTo>
                  <a:lnTo>
                    <a:pt x="0" y="0"/>
                  </a:lnTo>
                  <a:close/>
                  <a:moveTo>
                    <a:pt x="127048" y="244949"/>
                  </a:moveTo>
                  <a:cubicBezTo>
                    <a:pt x="154128" y="244949"/>
                    <a:pt x="175835" y="237835"/>
                    <a:pt x="192388" y="223605"/>
                  </a:cubicBezTo>
                  <a:cubicBezTo>
                    <a:pt x="208940" y="209376"/>
                    <a:pt x="217071" y="189121"/>
                    <a:pt x="217071" y="162840"/>
                  </a:cubicBezTo>
                  <a:lnTo>
                    <a:pt x="217071" y="161896"/>
                  </a:lnTo>
                  <a:cubicBezTo>
                    <a:pt x="217071" y="135905"/>
                    <a:pt x="208868" y="115723"/>
                    <a:pt x="192388" y="101348"/>
                  </a:cubicBezTo>
                  <a:cubicBezTo>
                    <a:pt x="175908" y="86974"/>
                    <a:pt x="154128" y="79714"/>
                    <a:pt x="127048" y="79714"/>
                  </a:cubicBezTo>
                  <a:lnTo>
                    <a:pt x="90168" y="79714"/>
                  </a:lnTo>
                  <a:lnTo>
                    <a:pt x="90168" y="244877"/>
                  </a:lnTo>
                  <a:lnTo>
                    <a:pt x="127048" y="244877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37" name="Forme libre : forme 136">
              <a:extLst>
                <a:ext uri="{FF2B5EF4-FFF2-40B4-BE49-F238E27FC236}">
                  <a16:creationId xmlns:a16="http://schemas.microsoft.com/office/drawing/2014/main" id="{2D4183A2-D84A-4A71-8EF4-F029658D5FEC}"/>
                </a:ext>
              </a:extLst>
            </p:cNvPr>
            <p:cNvSpPr/>
            <p:nvPr/>
          </p:nvSpPr>
          <p:spPr>
            <a:xfrm>
              <a:off x="4318117" y="4893806"/>
              <a:ext cx="263099" cy="432908"/>
            </a:xfrm>
            <a:custGeom>
              <a:avLst/>
              <a:gdLst>
                <a:gd name="connsiteX0" fmla="*/ 0 w 263099"/>
                <a:gd name="connsiteY0" fmla="*/ 107737 h 432908"/>
                <a:gd name="connsiteX1" fmla="*/ 260776 w 263099"/>
                <a:gd name="connsiteY1" fmla="*/ 107737 h 432908"/>
                <a:gd name="connsiteX2" fmla="*/ 260776 w 263099"/>
                <a:gd name="connsiteY2" fmla="*/ 184402 h 432908"/>
                <a:gd name="connsiteX3" fmla="*/ 88643 w 263099"/>
                <a:gd name="connsiteY3" fmla="*/ 184402 h 432908"/>
                <a:gd name="connsiteX4" fmla="*/ 88643 w 263099"/>
                <a:gd name="connsiteY4" fmla="*/ 233624 h 432908"/>
                <a:gd name="connsiteX5" fmla="*/ 244514 w 263099"/>
                <a:gd name="connsiteY5" fmla="*/ 233624 h 432908"/>
                <a:gd name="connsiteX6" fmla="*/ 244514 w 263099"/>
                <a:gd name="connsiteY6" fmla="*/ 304698 h 432908"/>
                <a:gd name="connsiteX7" fmla="*/ 88643 w 263099"/>
                <a:gd name="connsiteY7" fmla="*/ 304698 h 432908"/>
                <a:gd name="connsiteX8" fmla="*/ 88643 w 263099"/>
                <a:gd name="connsiteY8" fmla="*/ 356244 h 432908"/>
                <a:gd name="connsiteX9" fmla="*/ 263099 w 263099"/>
                <a:gd name="connsiteY9" fmla="*/ 356244 h 432908"/>
                <a:gd name="connsiteX10" fmla="*/ 263099 w 263099"/>
                <a:gd name="connsiteY10" fmla="*/ 432908 h 432908"/>
                <a:gd name="connsiteX11" fmla="*/ 0 w 263099"/>
                <a:gd name="connsiteY11" fmla="*/ 432908 h 432908"/>
                <a:gd name="connsiteX12" fmla="*/ 0 w 263099"/>
                <a:gd name="connsiteY12" fmla="*/ 107664 h 432908"/>
                <a:gd name="connsiteX13" fmla="*/ 0 w 263099"/>
                <a:gd name="connsiteY13" fmla="*/ 107664 h 432908"/>
                <a:gd name="connsiteX14" fmla="*/ 135905 w 263099"/>
                <a:gd name="connsiteY14" fmla="*/ 0 h 432908"/>
                <a:gd name="connsiteX15" fmla="*/ 218015 w 263099"/>
                <a:gd name="connsiteY15" fmla="*/ 26499 h 432908"/>
                <a:gd name="connsiteX16" fmla="*/ 149772 w 263099"/>
                <a:gd name="connsiteY16" fmla="*/ 85957 h 432908"/>
                <a:gd name="connsiteX17" fmla="*/ 87554 w 263099"/>
                <a:gd name="connsiteY17" fmla="*/ 85957 h 432908"/>
                <a:gd name="connsiteX18" fmla="*/ 135833 w 263099"/>
                <a:gd name="connsiteY18" fmla="*/ 0 h 432908"/>
                <a:gd name="connsiteX19" fmla="*/ 135833 w 263099"/>
                <a:gd name="connsiteY19" fmla="*/ 0 h 432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63099" h="432908">
                  <a:moveTo>
                    <a:pt x="0" y="107737"/>
                  </a:moveTo>
                  <a:lnTo>
                    <a:pt x="260776" y="107737"/>
                  </a:lnTo>
                  <a:lnTo>
                    <a:pt x="260776" y="184402"/>
                  </a:lnTo>
                  <a:lnTo>
                    <a:pt x="88643" y="184402"/>
                  </a:lnTo>
                  <a:lnTo>
                    <a:pt x="88643" y="233624"/>
                  </a:lnTo>
                  <a:lnTo>
                    <a:pt x="244514" y="233624"/>
                  </a:lnTo>
                  <a:lnTo>
                    <a:pt x="244514" y="304698"/>
                  </a:lnTo>
                  <a:lnTo>
                    <a:pt x="88643" y="304698"/>
                  </a:lnTo>
                  <a:lnTo>
                    <a:pt x="88643" y="356244"/>
                  </a:lnTo>
                  <a:lnTo>
                    <a:pt x="263099" y="356244"/>
                  </a:lnTo>
                  <a:lnTo>
                    <a:pt x="263099" y="432908"/>
                  </a:lnTo>
                  <a:lnTo>
                    <a:pt x="0" y="432908"/>
                  </a:lnTo>
                  <a:lnTo>
                    <a:pt x="0" y="107664"/>
                  </a:lnTo>
                  <a:lnTo>
                    <a:pt x="0" y="107664"/>
                  </a:lnTo>
                  <a:close/>
                  <a:moveTo>
                    <a:pt x="135905" y="0"/>
                  </a:moveTo>
                  <a:lnTo>
                    <a:pt x="218015" y="26499"/>
                  </a:lnTo>
                  <a:lnTo>
                    <a:pt x="149772" y="85957"/>
                  </a:lnTo>
                  <a:lnTo>
                    <a:pt x="87554" y="85957"/>
                  </a:lnTo>
                  <a:lnTo>
                    <a:pt x="135833" y="0"/>
                  </a:lnTo>
                  <a:lnTo>
                    <a:pt x="135833" y="0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38" name="Forme libre : forme 137">
              <a:extLst>
                <a:ext uri="{FF2B5EF4-FFF2-40B4-BE49-F238E27FC236}">
                  <a16:creationId xmlns:a16="http://schemas.microsoft.com/office/drawing/2014/main" id="{05045408-673B-4032-AAB4-A0530574789F}"/>
                </a:ext>
              </a:extLst>
            </p:cNvPr>
            <p:cNvSpPr/>
            <p:nvPr/>
          </p:nvSpPr>
          <p:spPr>
            <a:xfrm>
              <a:off x="4602124" y="5001761"/>
              <a:ext cx="347604" cy="327567"/>
            </a:xfrm>
            <a:custGeom>
              <a:avLst/>
              <a:gdLst>
                <a:gd name="connsiteX0" fmla="*/ 0 w 347604"/>
                <a:gd name="connsiteY0" fmla="*/ 0 h 327567"/>
                <a:gd name="connsiteX1" fmla="*/ 100840 w 347604"/>
                <a:gd name="connsiteY1" fmla="*/ 0 h 327567"/>
                <a:gd name="connsiteX2" fmla="*/ 174746 w 347604"/>
                <a:gd name="connsiteY2" fmla="*/ 205818 h 327567"/>
                <a:gd name="connsiteX3" fmla="*/ 248652 w 347604"/>
                <a:gd name="connsiteY3" fmla="*/ 0 h 327567"/>
                <a:gd name="connsiteX4" fmla="*/ 347604 w 347604"/>
                <a:gd name="connsiteY4" fmla="*/ 0 h 327567"/>
                <a:gd name="connsiteX5" fmla="*/ 215619 w 347604"/>
                <a:gd name="connsiteY5" fmla="*/ 327567 h 327567"/>
                <a:gd name="connsiteX6" fmla="*/ 131985 w 347604"/>
                <a:gd name="connsiteY6" fmla="*/ 327567 h 327567"/>
                <a:gd name="connsiteX7" fmla="*/ 0 w 347604"/>
                <a:gd name="connsiteY7" fmla="*/ 0 h 327567"/>
                <a:gd name="connsiteX8" fmla="*/ 0 w 347604"/>
                <a:gd name="connsiteY8" fmla="*/ 0 h 327567"/>
                <a:gd name="connsiteX9" fmla="*/ 0 w 347604"/>
                <a:gd name="connsiteY9" fmla="*/ 0 h 327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7604" h="327567">
                  <a:moveTo>
                    <a:pt x="0" y="0"/>
                  </a:moveTo>
                  <a:lnTo>
                    <a:pt x="100840" y="0"/>
                  </a:lnTo>
                  <a:lnTo>
                    <a:pt x="174746" y="205818"/>
                  </a:lnTo>
                  <a:lnTo>
                    <a:pt x="248652" y="0"/>
                  </a:lnTo>
                  <a:lnTo>
                    <a:pt x="347604" y="0"/>
                  </a:lnTo>
                  <a:lnTo>
                    <a:pt x="215619" y="327567"/>
                  </a:lnTo>
                  <a:lnTo>
                    <a:pt x="131985" y="32756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39" name="Forme libre : forme 138">
              <a:extLst>
                <a:ext uri="{FF2B5EF4-FFF2-40B4-BE49-F238E27FC236}">
                  <a16:creationId xmlns:a16="http://schemas.microsoft.com/office/drawing/2014/main" id="{64C94471-55A6-4AEA-B0C8-11A44AA70402}"/>
                </a:ext>
              </a:extLst>
            </p:cNvPr>
            <p:cNvSpPr/>
            <p:nvPr/>
          </p:nvSpPr>
          <p:spPr>
            <a:xfrm>
              <a:off x="4981092" y="5001761"/>
              <a:ext cx="263098" cy="324953"/>
            </a:xfrm>
            <a:custGeom>
              <a:avLst/>
              <a:gdLst>
                <a:gd name="connsiteX0" fmla="*/ 0 w 263098"/>
                <a:gd name="connsiteY0" fmla="*/ 73 h 324953"/>
                <a:gd name="connsiteX1" fmla="*/ 260776 w 263098"/>
                <a:gd name="connsiteY1" fmla="*/ 73 h 324953"/>
                <a:gd name="connsiteX2" fmla="*/ 260776 w 263098"/>
                <a:gd name="connsiteY2" fmla="*/ 76665 h 324953"/>
                <a:gd name="connsiteX3" fmla="*/ 88643 w 263098"/>
                <a:gd name="connsiteY3" fmla="*/ 76665 h 324953"/>
                <a:gd name="connsiteX4" fmla="*/ 88643 w 263098"/>
                <a:gd name="connsiteY4" fmla="*/ 125814 h 324953"/>
                <a:gd name="connsiteX5" fmla="*/ 244514 w 263098"/>
                <a:gd name="connsiteY5" fmla="*/ 125814 h 324953"/>
                <a:gd name="connsiteX6" fmla="*/ 244514 w 263098"/>
                <a:gd name="connsiteY6" fmla="*/ 196889 h 324953"/>
                <a:gd name="connsiteX7" fmla="*/ 88643 w 263098"/>
                <a:gd name="connsiteY7" fmla="*/ 196889 h 324953"/>
                <a:gd name="connsiteX8" fmla="*/ 88643 w 263098"/>
                <a:gd name="connsiteY8" fmla="*/ 248361 h 324953"/>
                <a:gd name="connsiteX9" fmla="*/ 263099 w 263098"/>
                <a:gd name="connsiteY9" fmla="*/ 248361 h 324953"/>
                <a:gd name="connsiteX10" fmla="*/ 263099 w 263098"/>
                <a:gd name="connsiteY10" fmla="*/ 324953 h 324953"/>
                <a:gd name="connsiteX11" fmla="*/ 0 w 263098"/>
                <a:gd name="connsiteY11" fmla="*/ 324953 h 324953"/>
                <a:gd name="connsiteX12" fmla="*/ 0 w 263098"/>
                <a:gd name="connsiteY12" fmla="*/ 0 h 324953"/>
                <a:gd name="connsiteX13" fmla="*/ 0 w 263098"/>
                <a:gd name="connsiteY13" fmla="*/ 73 h 324953"/>
                <a:gd name="connsiteX14" fmla="*/ 0 w 263098"/>
                <a:gd name="connsiteY14" fmla="*/ 73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098" h="324953">
                  <a:moveTo>
                    <a:pt x="0" y="73"/>
                  </a:moveTo>
                  <a:lnTo>
                    <a:pt x="260776" y="73"/>
                  </a:lnTo>
                  <a:lnTo>
                    <a:pt x="260776" y="76665"/>
                  </a:lnTo>
                  <a:lnTo>
                    <a:pt x="88643" y="76665"/>
                  </a:lnTo>
                  <a:lnTo>
                    <a:pt x="88643" y="125814"/>
                  </a:lnTo>
                  <a:lnTo>
                    <a:pt x="244514" y="125814"/>
                  </a:lnTo>
                  <a:lnTo>
                    <a:pt x="244514" y="196889"/>
                  </a:lnTo>
                  <a:lnTo>
                    <a:pt x="88643" y="196889"/>
                  </a:lnTo>
                  <a:lnTo>
                    <a:pt x="88643" y="248361"/>
                  </a:lnTo>
                  <a:lnTo>
                    <a:pt x="263099" y="248361"/>
                  </a:lnTo>
                  <a:lnTo>
                    <a:pt x="263099" y="324953"/>
                  </a:lnTo>
                  <a:lnTo>
                    <a:pt x="0" y="324953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0" name="Forme libre : forme 139">
              <a:extLst>
                <a:ext uri="{FF2B5EF4-FFF2-40B4-BE49-F238E27FC236}">
                  <a16:creationId xmlns:a16="http://schemas.microsoft.com/office/drawing/2014/main" id="{72967C0F-102C-461E-9780-C8881214265F}"/>
                </a:ext>
              </a:extLst>
            </p:cNvPr>
            <p:cNvSpPr/>
            <p:nvPr/>
          </p:nvSpPr>
          <p:spPr>
            <a:xfrm>
              <a:off x="5291235" y="5001761"/>
              <a:ext cx="247417" cy="324953"/>
            </a:xfrm>
            <a:custGeom>
              <a:avLst/>
              <a:gdLst>
                <a:gd name="connsiteX0" fmla="*/ 0 w 247417"/>
                <a:gd name="connsiteY0" fmla="*/ 0 h 324953"/>
                <a:gd name="connsiteX1" fmla="*/ 90095 w 247417"/>
                <a:gd name="connsiteY1" fmla="*/ 0 h 324953"/>
                <a:gd name="connsiteX2" fmla="*/ 90095 w 247417"/>
                <a:gd name="connsiteY2" fmla="*/ 246038 h 324953"/>
                <a:gd name="connsiteX3" fmla="*/ 247418 w 247417"/>
                <a:gd name="connsiteY3" fmla="*/ 246038 h 324953"/>
                <a:gd name="connsiteX4" fmla="*/ 247418 w 247417"/>
                <a:gd name="connsiteY4" fmla="*/ 324953 h 324953"/>
                <a:gd name="connsiteX5" fmla="*/ 73 w 247417"/>
                <a:gd name="connsiteY5" fmla="*/ 324953 h 324953"/>
                <a:gd name="connsiteX6" fmla="*/ 73 w 247417"/>
                <a:gd name="connsiteY6" fmla="*/ 0 h 324953"/>
                <a:gd name="connsiteX7" fmla="*/ 0 w 247417"/>
                <a:gd name="connsiteY7" fmla="*/ 0 h 324953"/>
                <a:gd name="connsiteX8" fmla="*/ 0 w 247417"/>
                <a:gd name="connsiteY8" fmla="*/ 0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7417" h="324953">
                  <a:moveTo>
                    <a:pt x="0" y="0"/>
                  </a:moveTo>
                  <a:lnTo>
                    <a:pt x="90095" y="0"/>
                  </a:lnTo>
                  <a:lnTo>
                    <a:pt x="90095" y="246038"/>
                  </a:lnTo>
                  <a:lnTo>
                    <a:pt x="247418" y="246038"/>
                  </a:lnTo>
                  <a:lnTo>
                    <a:pt x="247418" y="324953"/>
                  </a:lnTo>
                  <a:lnTo>
                    <a:pt x="73" y="324953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1" name="Forme libre : forme 140">
              <a:extLst>
                <a:ext uri="{FF2B5EF4-FFF2-40B4-BE49-F238E27FC236}">
                  <a16:creationId xmlns:a16="http://schemas.microsoft.com/office/drawing/2014/main" id="{D7EEA643-0A18-48C9-96F1-6A0C3588C11A}"/>
                </a:ext>
              </a:extLst>
            </p:cNvPr>
            <p:cNvSpPr/>
            <p:nvPr/>
          </p:nvSpPr>
          <p:spPr>
            <a:xfrm>
              <a:off x="5565587" y="4995518"/>
              <a:ext cx="350290" cy="338166"/>
            </a:xfrm>
            <a:custGeom>
              <a:avLst/>
              <a:gdLst>
                <a:gd name="connsiteX0" fmla="*/ 174673 w 350290"/>
                <a:gd name="connsiteY0" fmla="*/ 338166 h 338166"/>
                <a:gd name="connsiteX1" fmla="*/ 104978 w 350290"/>
                <a:gd name="connsiteY1" fmla="*/ 324953 h 338166"/>
                <a:gd name="connsiteX2" fmla="*/ 49658 w 350290"/>
                <a:gd name="connsiteY2" fmla="*/ 288944 h 338166"/>
                <a:gd name="connsiteX3" fmla="*/ 13213 w 350290"/>
                <a:gd name="connsiteY3" fmla="*/ 235511 h 338166"/>
                <a:gd name="connsiteX4" fmla="*/ 0 w 350290"/>
                <a:gd name="connsiteY4" fmla="*/ 170027 h 338166"/>
                <a:gd name="connsiteX5" fmla="*/ 0 w 350290"/>
                <a:gd name="connsiteY5" fmla="*/ 169083 h 338166"/>
                <a:gd name="connsiteX6" fmla="*/ 13213 w 350290"/>
                <a:gd name="connsiteY6" fmla="*/ 103308 h 338166"/>
                <a:gd name="connsiteX7" fmla="*/ 50166 w 350290"/>
                <a:gd name="connsiteY7" fmla="*/ 49440 h 338166"/>
                <a:gd name="connsiteX8" fmla="*/ 105922 w 350290"/>
                <a:gd name="connsiteY8" fmla="*/ 13213 h 338166"/>
                <a:gd name="connsiteX9" fmla="*/ 175617 w 350290"/>
                <a:gd name="connsiteY9" fmla="*/ 0 h 338166"/>
                <a:gd name="connsiteX10" fmla="*/ 245312 w 350290"/>
                <a:gd name="connsiteY10" fmla="*/ 13213 h 338166"/>
                <a:gd name="connsiteX11" fmla="*/ 300633 w 350290"/>
                <a:gd name="connsiteY11" fmla="*/ 49222 h 338166"/>
                <a:gd name="connsiteX12" fmla="*/ 337078 w 350290"/>
                <a:gd name="connsiteY12" fmla="*/ 102655 h 338166"/>
                <a:gd name="connsiteX13" fmla="*/ 350290 w 350290"/>
                <a:gd name="connsiteY13" fmla="*/ 168139 h 338166"/>
                <a:gd name="connsiteX14" fmla="*/ 350290 w 350290"/>
                <a:gd name="connsiteY14" fmla="*/ 169083 h 338166"/>
                <a:gd name="connsiteX15" fmla="*/ 337078 w 350290"/>
                <a:gd name="connsiteY15" fmla="*/ 234858 h 338166"/>
                <a:gd name="connsiteX16" fmla="*/ 300125 w 350290"/>
                <a:gd name="connsiteY16" fmla="*/ 288727 h 338166"/>
                <a:gd name="connsiteX17" fmla="*/ 244368 w 350290"/>
                <a:gd name="connsiteY17" fmla="*/ 324953 h 338166"/>
                <a:gd name="connsiteX18" fmla="*/ 174673 w 350290"/>
                <a:gd name="connsiteY18" fmla="*/ 338166 h 338166"/>
                <a:gd name="connsiteX19" fmla="*/ 174673 w 350290"/>
                <a:gd name="connsiteY19" fmla="*/ 338166 h 338166"/>
                <a:gd name="connsiteX20" fmla="*/ 175399 w 350290"/>
                <a:gd name="connsiteY20" fmla="*/ 256856 h 338166"/>
                <a:gd name="connsiteX21" fmla="*/ 209448 w 350290"/>
                <a:gd name="connsiteY21" fmla="*/ 249886 h 338166"/>
                <a:gd name="connsiteX22" fmla="*/ 235511 w 350290"/>
                <a:gd name="connsiteY22" fmla="*/ 231083 h 338166"/>
                <a:gd name="connsiteX23" fmla="*/ 252282 w 350290"/>
                <a:gd name="connsiteY23" fmla="*/ 203423 h 338166"/>
                <a:gd name="connsiteX24" fmla="*/ 258308 w 350290"/>
                <a:gd name="connsiteY24" fmla="*/ 169954 h 338166"/>
                <a:gd name="connsiteX25" fmla="*/ 258308 w 350290"/>
                <a:gd name="connsiteY25" fmla="*/ 169011 h 338166"/>
                <a:gd name="connsiteX26" fmla="*/ 252282 w 350290"/>
                <a:gd name="connsiteY26" fmla="*/ 135542 h 338166"/>
                <a:gd name="connsiteX27" fmla="*/ 235076 w 350290"/>
                <a:gd name="connsiteY27" fmla="*/ 107664 h 338166"/>
                <a:gd name="connsiteX28" fmla="*/ 208505 w 350290"/>
                <a:gd name="connsiteY28" fmla="*/ 88353 h 338166"/>
                <a:gd name="connsiteX29" fmla="*/ 174456 w 350290"/>
                <a:gd name="connsiteY29" fmla="*/ 81166 h 338166"/>
                <a:gd name="connsiteX30" fmla="*/ 140697 w 350290"/>
                <a:gd name="connsiteY30" fmla="*/ 88135 h 338166"/>
                <a:gd name="connsiteX31" fmla="*/ 114561 w 350290"/>
                <a:gd name="connsiteY31" fmla="*/ 106938 h 338166"/>
                <a:gd name="connsiteX32" fmla="*/ 97791 w 350290"/>
                <a:gd name="connsiteY32" fmla="*/ 134599 h 338166"/>
                <a:gd name="connsiteX33" fmla="*/ 91983 w 350290"/>
                <a:gd name="connsiteY33" fmla="*/ 168067 h 338166"/>
                <a:gd name="connsiteX34" fmla="*/ 91983 w 350290"/>
                <a:gd name="connsiteY34" fmla="*/ 169011 h 338166"/>
                <a:gd name="connsiteX35" fmla="*/ 98009 w 350290"/>
                <a:gd name="connsiteY35" fmla="*/ 202479 h 338166"/>
                <a:gd name="connsiteX36" fmla="*/ 114997 w 350290"/>
                <a:gd name="connsiteY36" fmla="*/ 230357 h 338166"/>
                <a:gd name="connsiteX37" fmla="*/ 141350 w 350290"/>
                <a:gd name="connsiteY37" fmla="*/ 249668 h 338166"/>
                <a:gd name="connsiteX38" fmla="*/ 175327 w 350290"/>
                <a:gd name="connsiteY38" fmla="*/ 256856 h 338166"/>
                <a:gd name="connsiteX39" fmla="*/ 175399 w 350290"/>
                <a:gd name="connsiteY39" fmla="*/ 256856 h 338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50290" h="338166">
                  <a:moveTo>
                    <a:pt x="174673" y="338166"/>
                  </a:moveTo>
                  <a:cubicBezTo>
                    <a:pt x="149554" y="338166"/>
                    <a:pt x="126322" y="333738"/>
                    <a:pt x="104978" y="324953"/>
                  </a:cubicBezTo>
                  <a:cubicBezTo>
                    <a:pt x="83634" y="316096"/>
                    <a:pt x="65194" y="304118"/>
                    <a:pt x="49658" y="288944"/>
                  </a:cubicBezTo>
                  <a:cubicBezTo>
                    <a:pt x="34194" y="273771"/>
                    <a:pt x="21998" y="255984"/>
                    <a:pt x="13213" y="235511"/>
                  </a:cubicBezTo>
                  <a:cubicBezTo>
                    <a:pt x="4356" y="215038"/>
                    <a:pt x="0" y="193259"/>
                    <a:pt x="0" y="170027"/>
                  </a:cubicBezTo>
                  <a:lnTo>
                    <a:pt x="0" y="169083"/>
                  </a:lnTo>
                  <a:cubicBezTo>
                    <a:pt x="0" y="145852"/>
                    <a:pt x="4429" y="123927"/>
                    <a:pt x="13213" y="103308"/>
                  </a:cubicBezTo>
                  <a:cubicBezTo>
                    <a:pt x="22070" y="82690"/>
                    <a:pt x="34339" y="64758"/>
                    <a:pt x="50166" y="49440"/>
                  </a:cubicBezTo>
                  <a:cubicBezTo>
                    <a:pt x="65993" y="34122"/>
                    <a:pt x="84578" y="21998"/>
                    <a:pt x="105922" y="13213"/>
                  </a:cubicBezTo>
                  <a:cubicBezTo>
                    <a:pt x="127266" y="4356"/>
                    <a:pt x="150498" y="0"/>
                    <a:pt x="175617" y="0"/>
                  </a:cubicBezTo>
                  <a:cubicBezTo>
                    <a:pt x="200736" y="0"/>
                    <a:pt x="223968" y="4428"/>
                    <a:pt x="245312" y="13213"/>
                  </a:cubicBezTo>
                  <a:cubicBezTo>
                    <a:pt x="266656" y="22070"/>
                    <a:pt x="285097" y="34049"/>
                    <a:pt x="300633" y="49222"/>
                  </a:cubicBezTo>
                  <a:cubicBezTo>
                    <a:pt x="316096" y="64395"/>
                    <a:pt x="328293" y="82182"/>
                    <a:pt x="337078" y="102655"/>
                  </a:cubicBezTo>
                  <a:cubicBezTo>
                    <a:pt x="345935" y="123128"/>
                    <a:pt x="350290" y="144908"/>
                    <a:pt x="350290" y="168139"/>
                  </a:cubicBezTo>
                  <a:lnTo>
                    <a:pt x="350290" y="169083"/>
                  </a:lnTo>
                  <a:cubicBezTo>
                    <a:pt x="350290" y="192315"/>
                    <a:pt x="345862" y="214240"/>
                    <a:pt x="337078" y="234858"/>
                  </a:cubicBezTo>
                  <a:cubicBezTo>
                    <a:pt x="328220" y="255476"/>
                    <a:pt x="315951" y="273408"/>
                    <a:pt x="300125" y="288727"/>
                  </a:cubicBezTo>
                  <a:cubicBezTo>
                    <a:pt x="284298" y="304045"/>
                    <a:pt x="265713" y="316169"/>
                    <a:pt x="244368" y="324953"/>
                  </a:cubicBezTo>
                  <a:cubicBezTo>
                    <a:pt x="223024" y="333811"/>
                    <a:pt x="199793" y="338166"/>
                    <a:pt x="174673" y="338166"/>
                  </a:cubicBezTo>
                  <a:lnTo>
                    <a:pt x="174673" y="338166"/>
                  </a:lnTo>
                  <a:close/>
                  <a:moveTo>
                    <a:pt x="175399" y="256856"/>
                  </a:moveTo>
                  <a:cubicBezTo>
                    <a:pt x="187814" y="256856"/>
                    <a:pt x="199139" y="254532"/>
                    <a:pt x="209448" y="249886"/>
                  </a:cubicBezTo>
                  <a:cubicBezTo>
                    <a:pt x="219685" y="245240"/>
                    <a:pt x="228397" y="238996"/>
                    <a:pt x="235511" y="231083"/>
                  </a:cubicBezTo>
                  <a:cubicBezTo>
                    <a:pt x="242626" y="223170"/>
                    <a:pt x="248216" y="213949"/>
                    <a:pt x="252282" y="203423"/>
                  </a:cubicBezTo>
                  <a:cubicBezTo>
                    <a:pt x="256347" y="192896"/>
                    <a:pt x="258308" y="181715"/>
                    <a:pt x="258308" y="169954"/>
                  </a:cubicBezTo>
                  <a:lnTo>
                    <a:pt x="258308" y="169011"/>
                  </a:lnTo>
                  <a:cubicBezTo>
                    <a:pt x="258308" y="157250"/>
                    <a:pt x="256275" y="146069"/>
                    <a:pt x="252282" y="135542"/>
                  </a:cubicBezTo>
                  <a:cubicBezTo>
                    <a:pt x="248216" y="125016"/>
                    <a:pt x="242481" y="115723"/>
                    <a:pt x="235076" y="107664"/>
                  </a:cubicBezTo>
                  <a:cubicBezTo>
                    <a:pt x="227598" y="99606"/>
                    <a:pt x="218741" y="93217"/>
                    <a:pt x="208505" y="88353"/>
                  </a:cubicBezTo>
                  <a:cubicBezTo>
                    <a:pt x="198268" y="83562"/>
                    <a:pt x="186943" y="81166"/>
                    <a:pt x="174456" y="81166"/>
                  </a:cubicBezTo>
                  <a:cubicBezTo>
                    <a:pt x="161969" y="81166"/>
                    <a:pt x="150788" y="83489"/>
                    <a:pt x="140697" y="88135"/>
                  </a:cubicBezTo>
                  <a:cubicBezTo>
                    <a:pt x="130606" y="92782"/>
                    <a:pt x="121894" y="99025"/>
                    <a:pt x="114561" y="106938"/>
                  </a:cubicBezTo>
                  <a:cubicBezTo>
                    <a:pt x="107229" y="114852"/>
                    <a:pt x="101639" y="124072"/>
                    <a:pt x="97791" y="134599"/>
                  </a:cubicBezTo>
                  <a:cubicBezTo>
                    <a:pt x="93943" y="145126"/>
                    <a:pt x="91983" y="156306"/>
                    <a:pt x="91983" y="168067"/>
                  </a:cubicBezTo>
                  <a:lnTo>
                    <a:pt x="91983" y="169011"/>
                  </a:lnTo>
                  <a:cubicBezTo>
                    <a:pt x="91983" y="180772"/>
                    <a:pt x="94016" y="191952"/>
                    <a:pt x="98009" y="202479"/>
                  </a:cubicBezTo>
                  <a:cubicBezTo>
                    <a:pt x="102074" y="213006"/>
                    <a:pt x="107737" y="222298"/>
                    <a:pt x="114997" y="230357"/>
                  </a:cubicBezTo>
                  <a:cubicBezTo>
                    <a:pt x="122329" y="238415"/>
                    <a:pt x="131041" y="244877"/>
                    <a:pt x="141350" y="249668"/>
                  </a:cubicBezTo>
                  <a:cubicBezTo>
                    <a:pt x="151587" y="254460"/>
                    <a:pt x="162912" y="256856"/>
                    <a:pt x="175327" y="256856"/>
                  </a:cubicBezTo>
                  <a:lnTo>
                    <a:pt x="175399" y="256856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2" name="Forme libre : forme 141">
              <a:extLst>
                <a:ext uri="{FF2B5EF4-FFF2-40B4-BE49-F238E27FC236}">
                  <a16:creationId xmlns:a16="http://schemas.microsoft.com/office/drawing/2014/main" id="{500B7974-DE97-4EF5-82F2-1EDBB9D2CB7C}"/>
                </a:ext>
              </a:extLst>
            </p:cNvPr>
            <p:cNvSpPr/>
            <p:nvPr/>
          </p:nvSpPr>
          <p:spPr>
            <a:xfrm>
              <a:off x="5962921" y="5001761"/>
              <a:ext cx="274497" cy="324953"/>
            </a:xfrm>
            <a:custGeom>
              <a:avLst/>
              <a:gdLst>
                <a:gd name="connsiteX0" fmla="*/ 0 w 274497"/>
                <a:gd name="connsiteY0" fmla="*/ 0 h 324953"/>
                <a:gd name="connsiteX1" fmla="*/ 139318 w 274497"/>
                <a:gd name="connsiteY1" fmla="*/ 0 h 324953"/>
                <a:gd name="connsiteX2" fmla="*/ 195074 w 274497"/>
                <a:gd name="connsiteY2" fmla="*/ 7696 h 324953"/>
                <a:gd name="connsiteX3" fmla="*/ 237835 w 274497"/>
                <a:gd name="connsiteY3" fmla="*/ 29983 h 324953"/>
                <a:gd name="connsiteX4" fmla="*/ 264987 w 274497"/>
                <a:gd name="connsiteY4" fmla="*/ 65920 h 324953"/>
                <a:gd name="connsiteX5" fmla="*/ 274497 w 274497"/>
                <a:gd name="connsiteY5" fmla="*/ 114198 h 324953"/>
                <a:gd name="connsiteX6" fmla="*/ 274497 w 274497"/>
                <a:gd name="connsiteY6" fmla="*/ 115142 h 324953"/>
                <a:gd name="connsiteX7" fmla="*/ 264043 w 274497"/>
                <a:gd name="connsiteY7" fmla="*/ 165744 h 324953"/>
                <a:gd name="connsiteX8" fmla="*/ 235003 w 274497"/>
                <a:gd name="connsiteY8" fmla="*/ 202406 h 324953"/>
                <a:gd name="connsiteX9" fmla="*/ 190645 w 274497"/>
                <a:gd name="connsiteY9" fmla="*/ 224694 h 324953"/>
                <a:gd name="connsiteX10" fmla="*/ 134671 w 274497"/>
                <a:gd name="connsiteY10" fmla="*/ 232099 h 324953"/>
                <a:gd name="connsiteX11" fmla="*/ 90095 w 274497"/>
                <a:gd name="connsiteY11" fmla="*/ 232099 h 324953"/>
                <a:gd name="connsiteX12" fmla="*/ 90095 w 274497"/>
                <a:gd name="connsiteY12" fmla="*/ 324953 h 324953"/>
                <a:gd name="connsiteX13" fmla="*/ 0 w 274497"/>
                <a:gd name="connsiteY13" fmla="*/ 324953 h 324953"/>
                <a:gd name="connsiteX14" fmla="*/ 0 w 274497"/>
                <a:gd name="connsiteY14" fmla="*/ 73 h 324953"/>
                <a:gd name="connsiteX15" fmla="*/ 0 w 274497"/>
                <a:gd name="connsiteY15" fmla="*/ 73 h 324953"/>
                <a:gd name="connsiteX16" fmla="*/ 132784 w 274497"/>
                <a:gd name="connsiteY16" fmla="*/ 161460 h 324953"/>
                <a:gd name="connsiteX17" fmla="*/ 170680 w 274497"/>
                <a:gd name="connsiteY17" fmla="*/ 149990 h 324953"/>
                <a:gd name="connsiteX18" fmla="*/ 184402 w 274497"/>
                <a:gd name="connsiteY18" fmla="*/ 118917 h 324953"/>
                <a:gd name="connsiteX19" fmla="*/ 184402 w 274497"/>
                <a:gd name="connsiteY19" fmla="*/ 117974 h 324953"/>
                <a:gd name="connsiteX20" fmla="*/ 170680 w 274497"/>
                <a:gd name="connsiteY20" fmla="*/ 85957 h 324953"/>
                <a:gd name="connsiteX21" fmla="*/ 132348 w 274497"/>
                <a:gd name="connsiteY21" fmla="*/ 74995 h 324953"/>
                <a:gd name="connsiteX22" fmla="*/ 90095 w 274497"/>
                <a:gd name="connsiteY22" fmla="*/ 74995 h 324953"/>
                <a:gd name="connsiteX23" fmla="*/ 90095 w 274497"/>
                <a:gd name="connsiteY23" fmla="*/ 161315 h 324953"/>
                <a:gd name="connsiteX24" fmla="*/ 132784 w 274497"/>
                <a:gd name="connsiteY24" fmla="*/ 161315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74497" h="324953">
                  <a:moveTo>
                    <a:pt x="0" y="0"/>
                  </a:moveTo>
                  <a:lnTo>
                    <a:pt x="139318" y="0"/>
                  </a:lnTo>
                  <a:cubicBezTo>
                    <a:pt x="159791" y="0"/>
                    <a:pt x="178376" y="2541"/>
                    <a:pt x="195074" y="7696"/>
                  </a:cubicBezTo>
                  <a:cubicBezTo>
                    <a:pt x="211772" y="12777"/>
                    <a:pt x="226074" y="20255"/>
                    <a:pt x="237835" y="29983"/>
                  </a:cubicBezTo>
                  <a:cubicBezTo>
                    <a:pt x="249596" y="39712"/>
                    <a:pt x="258671" y="51763"/>
                    <a:pt x="264987" y="65920"/>
                  </a:cubicBezTo>
                  <a:cubicBezTo>
                    <a:pt x="271303" y="80077"/>
                    <a:pt x="274497" y="96266"/>
                    <a:pt x="274497" y="114198"/>
                  </a:cubicBezTo>
                  <a:lnTo>
                    <a:pt x="274497" y="115142"/>
                  </a:lnTo>
                  <a:cubicBezTo>
                    <a:pt x="274497" y="134381"/>
                    <a:pt x="271012" y="151151"/>
                    <a:pt x="264043" y="165744"/>
                  </a:cubicBezTo>
                  <a:cubicBezTo>
                    <a:pt x="257073" y="180336"/>
                    <a:pt x="247418" y="192533"/>
                    <a:pt x="235003" y="202406"/>
                  </a:cubicBezTo>
                  <a:cubicBezTo>
                    <a:pt x="222589" y="212280"/>
                    <a:pt x="207851" y="219757"/>
                    <a:pt x="190645" y="224694"/>
                  </a:cubicBezTo>
                  <a:cubicBezTo>
                    <a:pt x="173439" y="229631"/>
                    <a:pt x="154781" y="232099"/>
                    <a:pt x="134671" y="232099"/>
                  </a:cubicBezTo>
                  <a:lnTo>
                    <a:pt x="90095" y="232099"/>
                  </a:lnTo>
                  <a:lnTo>
                    <a:pt x="90095" y="324953"/>
                  </a:lnTo>
                  <a:lnTo>
                    <a:pt x="0" y="324953"/>
                  </a:lnTo>
                  <a:lnTo>
                    <a:pt x="0" y="73"/>
                  </a:lnTo>
                  <a:lnTo>
                    <a:pt x="0" y="73"/>
                  </a:lnTo>
                  <a:close/>
                  <a:moveTo>
                    <a:pt x="132784" y="161460"/>
                  </a:moveTo>
                  <a:cubicBezTo>
                    <a:pt x="148901" y="161460"/>
                    <a:pt x="161533" y="157613"/>
                    <a:pt x="170680" y="149990"/>
                  </a:cubicBezTo>
                  <a:cubicBezTo>
                    <a:pt x="179828" y="142367"/>
                    <a:pt x="184402" y="131985"/>
                    <a:pt x="184402" y="118917"/>
                  </a:cubicBezTo>
                  <a:lnTo>
                    <a:pt x="184402" y="117974"/>
                  </a:lnTo>
                  <a:cubicBezTo>
                    <a:pt x="184402" y="103962"/>
                    <a:pt x="179828" y="93290"/>
                    <a:pt x="170680" y="85957"/>
                  </a:cubicBezTo>
                  <a:cubicBezTo>
                    <a:pt x="161533" y="78625"/>
                    <a:pt x="148755" y="74995"/>
                    <a:pt x="132348" y="74995"/>
                  </a:cubicBezTo>
                  <a:lnTo>
                    <a:pt x="90095" y="74995"/>
                  </a:lnTo>
                  <a:lnTo>
                    <a:pt x="90095" y="161315"/>
                  </a:lnTo>
                  <a:lnTo>
                    <a:pt x="132784" y="161315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3" name="Forme libre : forme 142">
              <a:extLst>
                <a:ext uri="{FF2B5EF4-FFF2-40B4-BE49-F238E27FC236}">
                  <a16:creationId xmlns:a16="http://schemas.microsoft.com/office/drawing/2014/main" id="{CEC407F6-C20B-4FE6-8E72-0222C1A8981A}"/>
                </a:ext>
              </a:extLst>
            </p:cNvPr>
            <p:cNvSpPr/>
            <p:nvPr/>
          </p:nvSpPr>
          <p:spPr>
            <a:xfrm>
              <a:off x="6275678" y="5001761"/>
              <a:ext cx="274497" cy="324953"/>
            </a:xfrm>
            <a:custGeom>
              <a:avLst/>
              <a:gdLst>
                <a:gd name="connsiteX0" fmla="*/ 0 w 274497"/>
                <a:gd name="connsiteY0" fmla="*/ 0 h 324953"/>
                <a:gd name="connsiteX1" fmla="*/ 139317 w 274497"/>
                <a:gd name="connsiteY1" fmla="*/ 0 h 324953"/>
                <a:gd name="connsiteX2" fmla="*/ 195074 w 274497"/>
                <a:gd name="connsiteY2" fmla="*/ 7696 h 324953"/>
                <a:gd name="connsiteX3" fmla="*/ 237834 w 274497"/>
                <a:gd name="connsiteY3" fmla="*/ 29983 h 324953"/>
                <a:gd name="connsiteX4" fmla="*/ 264987 w 274497"/>
                <a:gd name="connsiteY4" fmla="*/ 65920 h 324953"/>
                <a:gd name="connsiteX5" fmla="*/ 274497 w 274497"/>
                <a:gd name="connsiteY5" fmla="*/ 114198 h 324953"/>
                <a:gd name="connsiteX6" fmla="*/ 274497 w 274497"/>
                <a:gd name="connsiteY6" fmla="*/ 115142 h 324953"/>
                <a:gd name="connsiteX7" fmla="*/ 264043 w 274497"/>
                <a:gd name="connsiteY7" fmla="*/ 165744 h 324953"/>
                <a:gd name="connsiteX8" fmla="*/ 235003 w 274497"/>
                <a:gd name="connsiteY8" fmla="*/ 202406 h 324953"/>
                <a:gd name="connsiteX9" fmla="*/ 190645 w 274497"/>
                <a:gd name="connsiteY9" fmla="*/ 224694 h 324953"/>
                <a:gd name="connsiteX10" fmla="*/ 134671 w 274497"/>
                <a:gd name="connsiteY10" fmla="*/ 232099 h 324953"/>
                <a:gd name="connsiteX11" fmla="*/ 90095 w 274497"/>
                <a:gd name="connsiteY11" fmla="*/ 232099 h 324953"/>
                <a:gd name="connsiteX12" fmla="*/ 90095 w 274497"/>
                <a:gd name="connsiteY12" fmla="*/ 324953 h 324953"/>
                <a:gd name="connsiteX13" fmla="*/ 0 w 274497"/>
                <a:gd name="connsiteY13" fmla="*/ 324953 h 324953"/>
                <a:gd name="connsiteX14" fmla="*/ 0 w 274497"/>
                <a:gd name="connsiteY14" fmla="*/ 73 h 324953"/>
                <a:gd name="connsiteX15" fmla="*/ 0 w 274497"/>
                <a:gd name="connsiteY15" fmla="*/ 73 h 324953"/>
                <a:gd name="connsiteX16" fmla="*/ 132784 w 274497"/>
                <a:gd name="connsiteY16" fmla="*/ 161460 h 324953"/>
                <a:gd name="connsiteX17" fmla="*/ 170680 w 274497"/>
                <a:gd name="connsiteY17" fmla="*/ 149990 h 324953"/>
                <a:gd name="connsiteX18" fmla="*/ 184402 w 274497"/>
                <a:gd name="connsiteY18" fmla="*/ 118917 h 324953"/>
                <a:gd name="connsiteX19" fmla="*/ 184402 w 274497"/>
                <a:gd name="connsiteY19" fmla="*/ 117974 h 324953"/>
                <a:gd name="connsiteX20" fmla="*/ 170680 w 274497"/>
                <a:gd name="connsiteY20" fmla="*/ 85957 h 324953"/>
                <a:gd name="connsiteX21" fmla="*/ 132348 w 274497"/>
                <a:gd name="connsiteY21" fmla="*/ 74995 h 324953"/>
                <a:gd name="connsiteX22" fmla="*/ 90095 w 274497"/>
                <a:gd name="connsiteY22" fmla="*/ 74995 h 324953"/>
                <a:gd name="connsiteX23" fmla="*/ 90095 w 274497"/>
                <a:gd name="connsiteY23" fmla="*/ 161315 h 324953"/>
                <a:gd name="connsiteX24" fmla="*/ 132784 w 274497"/>
                <a:gd name="connsiteY24" fmla="*/ 161315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74497" h="324953">
                  <a:moveTo>
                    <a:pt x="0" y="0"/>
                  </a:moveTo>
                  <a:lnTo>
                    <a:pt x="139317" y="0"/>
                  </a:lnTo>
                  <a:cubicBezTo>
                    <a:pt x="159790" y="0"/>
                    <a:pt x="178376" y="2541"/>
                    <a:pt x="195074" y="7696"/>
                  </a:cubicBezTo>
                  <a:cubicBezTo>
                    <a:pt x="211771" y="12777"/>
                    <a:pt x="226073" y="20255"/>
                    <a:pt x="237834" y="29983"/>
                  </a:cubicBezTo>
                  <a:cubicBezTo>
                    <a:pt x="249595" y="39712"/>
                    <a:pt x="258670" y="51763"/>
                    <a:pt x="264987" y="65920"/>
                  </a:cubicBezTo>
                  <a:cubicBezTo>
                    <a:pt x="271303" y="80077"/>
                    <a:pt x="274497" y="96266"/>
                    <a:pt x="274497" y="114198"/>
                  </a:cubicBezTo>
                  <a:lnTo>
                    <a:pt x="274497" y="115142"/>
                  </a:lnTo>
                  <a:cubicBezTo>
                    <a:pt x="274497" y="134381"/>
                    <a:pt x="271012" y="151151"/>
                    <a:pt x="264043" y="165744"/>
                  </a:cubicBezTo>
                  <a:cubicBezTo>
                    <a:pt x="257073" y="180336"/>
                    <a:pt x="247418" y="192533"/>
                    <a:pt x="235003" y="202406"/>
                  </a:cubicBezTo>
                  <a:cubicBezTo>
                    <a:pt x="222589" y="212352"/>
                    <a:pt x="207851" y="219757"/>
                    <a:pt x="190645" y="224694"/>
                  </a:cubicBezTo>
                  <a:cubicBezTo>
                    <a:pt x="173439" y="229631"/>
                    <a:pt x="154781" y="232099"/>
                    <a:pt x="134671" y="232099"/>
                  </a:cubicBezTo>
                  <a:lnTo>
                    <a:pt x="90095" y="232099"/>
                  </a:lnTo>
                  <a:lnTo>
                    <a:pt x="90095" y="324953"/>
                  </a:lnTo>
                  <a:lnTo>
                    <a:pt x="0" y="324953"/>
                  </a:lnTo>
                  <a:lnTo>
                    <a:pt x="0" y="73"/>
                  </a:lnTo>
                  <a:lnTo>
                    <a:pt x="0" y="73"/>
                  </a:lnTo>
                  <a:close/>
                  <a:moveTo>
                    <a:pt x="132784" y="161460"/>
                  </a:moveTo>
                  <a:cubicBezTo>
                    <a:pt x="148901" y="161460"/>
                    <a:pt x="161533" y="157613"/>
                    <a:pt x="170680" y="149990"/>
                  </a:cubicBezTo>
                  <a:cubicBezTo>
                    <a:pt x="179828" y="142367"/>
                    <a:pt x="184402" y="131985"/>
                    <a:pt x="184402" y="118917"/>
                  </a:cubicBezTo>
                  <a:lnTo>
                    <a:pt x="184402" y="117974"/>
                  </a:lnTo>
                  <a:cubicBezTo>
                    <a:pt x="184402" y="103962"/>
                    <a:pt x="179828" y="93290"/>
                    <a:pt x="170680" y="85957"/>
                  </a:cubicBezTo>
                  <a:cubicBezTo>
                    <a:pt x="161533" y="78625"/>
                    <a:pt x="148755" y="74995"/>
                    <a:pt x="132348" y="74995"/>
                  </a:cubicBezTo>
                  <a:lnTo>
                    <a:pt x="90095" y="74995"/>
                  </a:lnTo>
                  <a:lnTo>
                    <a:pt x="90095" y="161315"/>
                  </a:lnTo>
                  <a:lnTo>
                    <a:pt x="132784" y="161315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4" name="Forme libre : forme 143">
              <a:extLst>
                <a:ext uri="{FF2B5EF4-FFF2-40B4-BE49-F238E27FC236}">
                  <a16:creationId xmlns:a16="http://schemas.microsoft.com/office/drawing/2014/main" id="{B2590430-EAC6-4079-A279-0C1E0C68445F}"/>
                </a:ext>
              </a:extLst>
            </p:cNvPr>
            <p:cNvSpPr/>
            <p:nvPr/>
          </p:nvSpPr>
          <p:spPr>
            <a:xfrm>
              <a:off x="6588435" y="5001761"/>
              <a:ext cx="263970" cy="324953"/>
            </a:xfrm>
            <a:custGeom>
              <a:avLst/>
              <a:gdLst>
                <a:gd name="connsiteX0" fmla="*/ 0 w 263970"/>
                <a:gd name="connsiteY0" fmla="*/ 73 h 324953"/>
                <a:gd name="connsiteX1" fmla="*/ 261647 w 263970"/>
                <a:gd name="connsiteY1" fmla="*/ 73 h 324953"/>
                <a:gd name="connsiteX2" fmla="*/ 261647 w 263970"/>
                <a:gd name="connsiteY2" fmla="*/ 76665 h 324953"/>
                <a:gd name="connsiteX3" fmla="*/ 88934 w 263970"/>
                <a:gd name="connsiteY3" fmla="*/ 76665 h 324953"/>
                <a:gd name="connsiteX4" fmla="*/ 88934 w 263970"/>
                <a:gd name="connsiteY4" fmla="*/ 125814 h 324953"/>
                <a:gd name="connsiteX5" fmla="*/ 245385 w 263970"/>
                <a:gd name="connsiteY5" fmla="*/ 125814 h 324953"/>
                <a:gd name="connsiteX6" fmla="*/ 245385 w 263970"/>
                <a:gd name="connsiteY6" fmla="*/ 196889 h 324953"/>
                <a:gd name="connsiteX7" fmla="*/ 88934 w 263970"/>
                <a:gd name="connsiteY7" fmla="*/ 196889 h 324953"/>
                <a:gd name="connsiteX8" fmla="*/ 88934 w 263970"/>
                <a:gd name="connsiteY8" fmla="*/ 248361 h 324953"/>
                <a:gd name="connsiteX9" fmla="*/ 263970 w 263970"/>
                <a:gd name="connsiteY9" fmla="*/ 248361 h 324953"/>
                <a:gd name="connsiteX10" fmla="*/ 263970 w 263970"/>
                <a:gd name="connsiteY10" fmla="*/ 324953 h 324953"/>
                <a:gd name="connsiteX11" fmla="*/ 0 w 263970"/>
                <a:gd name="connsiteY11" fmla="*/ 324953 h 324953"/>
                <a:gd name="connsiteX12" fmla="*/ 0 w 263970"/>
                <a:gd name="connsiteY12" fmla="*/ 0 h 324953"/>
                <a:gd name="connsiteX13" fmla="*/ 0 w 263970"/>
                <a:gd name="connsiteY13" fmla="*/ 73 h 324953"/>
                <a:gd name="connsiteX14" fmla="*/ 0 w 263970"/>
                <a:gd name="connsiteY14" fmla="*/ 73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970" h="324953">
                  <a:moveTo>
                    <a:pt x="0" y="73"/>
                  </a:moveTo>
                  <a:lnTo>
                    <a:pt x="261647" y="73"/>
                  </a:lnTo>
                  <a:lnTo>
                    <a:pt x="261647" y="76665"/>
                  </a:lnTo>
                  <a:lnTo>
                    <a:pt x="88934" y="76665"/>
                  </a:lnTo>
                  <a:lnTo>
                    <a:pt x="88934" y="125814"/>
                  </a:lnTo>
                  <a:lnTo>
                    <a:pt x="245385" y="125814"/>
                  </a:lnTo>
                  <a:lnTo>
                    <a:pt x="245385" y="196889"/>
                  </a:lnTo>
                  <a:lnTo>
                    <a:pt x="88934" y="196889"/>
                  </a:lnTo>
                  <a:lnTo>
                    <a:pt x="88934" y="248361"/>
                  </a:lnTo>
                  <a:lnTo>
                    <a:pt x="263970" y="248361"/>
                  </a:lnTo>
                  <a:lnTo>
                    <a:pt x="263970" y="324953"/>
                  </a:lnTo>
                  <a:lnTo>
                    <a:pt x="0" y="324953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5" name="Forme libre : forme 144">
              <a:extLst>
                <a:ext uri="{FF2B5EF4-FFF2-40B4-BE49-F238E27FC236}">
                  <a16:creationId xmlns:a16="http://schemas.microsoft.com/office/drawing/2014/main" id="{3F753E62-86F5-487B-9CE7-28BEBFC933D3}"/>
                </a:ext>
              </a:extLst>
            </p:cNvPr>
            <p:cNvSpPr/>
            <p:nvPr/>
          </p:nvSpPr>
          <p:spPr>
            <a:xfrm>
              <a:off x="6898578" y="5001761"/>
              <a:ext cx="345861" cy="324953"/>
            </a:xfrm>
            <a:custGeom>
              <a:avLst/>
              <a:gdLst>
                <a:gd name="connsiteX0" fmla="*/ 0 w 345861"/>
                <a:gd name="connsiteY0" fmla="*/ 0 h 324953"/>
                <a:gd name="connsiteX1" fmla="*/ 95323 w 345861"/>
                <a:gd name="connsiteY1" fmla="*/ 0 h 324953"/>
                <a:gd name="connsiteX2" fmla="*/ 172931 w 345861"/>
                <a:gd name="connsiteY2" fmla="*/ 125742 h 324953"/>
                <a:gd name="connsiteX3" fmla="*/ 250539 w 345861"/>
                <a:gd name="connsiteY3" fmla="*/ 0 h 324953"/>
                <a:gd name="connsiteX4" fmla="*/ 345862 w 345861"/>
                <a:gd name="connsiteY4" fmla="*/ 0 h 324953"/>
                <a:gd name="connsiteX5" fmla="*/ 345862 w 345861"/>
                <a:gd name="connsiteY5" fmla="*/ 324953 h 324953"/>
                <a:gd name="connsiteX6" fmla="*/ 256130 w 345861"/>
                <a:gd name="connsiteY6" fmla="*/ 324953 h 324953"/>
                <a:gd name="connsiteX7" fmla="*/ 256130 w 345861"/>
                <a:gd name="connsiteY7" fmla="*/ 138301 h 324953"/>
                <a:gd name="connsiteX8" fmla="*/ 173221 w 345861"/>
                <a:gd name="connsiteY8" fmla="*/ 265567 h 324953"/>
                <a:gd name="connsiteX9" fmla="*/ 171334 w 345861"/>
                <a:gd name="connsiteY9" fmla="*/ 265567 h 324953"/>
                <a:gd name="connsiteX10" fmla="*/ 88861 w 345861"/>
                <a:gd name="connsiteY10" fmla="*/ 139245 h 324953"/>
                <a:gd name="connsiteX11" fmla="*/ 88861 w 345861"/>
                <a:gd name="connsiteY11" fmla="*/ 324953 h 324953"/>
                <a:gd name="connsiteX12" fmla="*/ 73 w 345861"/>
                <a:gd name="connsiteY12" fmla="*/ 324953 h 324953"/>
                <a:gd name="connsiteX13" fmla="*/ 73 w 345861"/>
                <a:gd name="connsiteY13" fmla="*/ 0 h 324953"/>
                <a:gd name="connsiteX14" fmla="*/ 0 w 345861"/>
                <a:gd name="connsiteY14" fmla="*/ 0 h 324953"/>
                <a:gd name="connsiteX15" fmla="*/ 0 w 345861"/>
                <a:gd name="connsiteY15" fmla="*/ 0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5861" h="324953">
                  <a:moveTo>
                    <a:pt x="0" y="0"/>
                  </a:moveTo>
                  <a:lnTo>
                    <a:pt x="95323" y="0"/>
                  </a:lnTo>
                  <a:lnTo>
                    <a:pt x="172931" y="125742"/>
                  </a:lnTo>
                  <a:lnTo>
                    <a:pt x="250539" y="0"/>
                  </a:lnTo>
                  <a:lnTo>
                    <a:pt x="345862" y="0"/>
                  </a:lnTo>
                  <a:lnTo>
                    <a:pt x="345862" y="324953"/>
                  </a:lnTo>
                  <a:lnTo>
                    <a:pt x="256130" y="324953"/>
                  </a:lnTo>
                  <a:lnTo>
                    <a:pt x="256130" y="138301"/>
                  </a:lnTo>
                  <a:lnTo>
                    <a:pt x="173221" y="265567"/>
                  </a:lnTo>
                  <a:lnTo>
                    <a:pt x="171334" y="265567"/>
                  </a:lnTo>
                  <a:lnTo>
                    <a:pt x="88861" y="139245"/>
                  </a:lnTo>
                  <a:lnTo>
                    <a:pt x="88861" y="324953"/>
                  </a:lnTo>
                  <a:lnTo>
                    <a:pt x="73" y="324953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6" name="Forme libre : forme 145">
              <a:extLst>
                <a:ext uri="{FF2B5EF4-FFF2-40B4-BE49-F238E27FC236}">
                  <a16:creationId xmlns:a16="http://schemas.microsoft.com/office/drawing/2014/main" id="{0265CA6A-9E6C-429F-A409-73ADA50A4537}"/>
                </a:ext>
              </a:extLst>
            </p:cNvPr>
            <p:cNvSpPr/>
            <p:nvPr/>
          </p:nvSpPr>
          <p:spPr>
            <a:xfrm>
              <a:off x="7301939" y="5001761"/>
              <a:ext cx="263098" cy="324953"/>
            </a:xfrm>
            <a:custGeom>
              <a:avLst/>
              <a:gdLst>
                <a:gd name="connsiteX0" fmla="*/ 0 w 263098"/>
                <a:gd name="connsiteY0" fmla="*/ 73 h 324953"/>
                <a:gd name="connsiteX1" fmla="*/ 260776 w 263098"/>
                <a:gd name="connsiteY1" fmla="*/ 73 h 324953"/>
                <a:gd name="connsiteX2" fmla="*/ 260776 w 263098"/>
                <a:gd name="connsiteY2" fmla="*/ 76665 h 324953"/>
                <a:gd name="connsiteX3" fmla="*/ 88643 w 263098"/>
                <a:gd name="connsiteY3" fmla="*/ 76665 h 324953"/>
                <a:gd name="connsiteX4" fmla="*/ 88643 w 263098"/>
                <a:gd name="connsiteY4" fmla="*/ 125814 h 324953"/>
                <a:gd name="connsiteX5" fmla="*/ 244514 w 263098"/>
                <a:gd name="connsiteY5" fmla="*/ 125814 h 324953"/>
                <a:gd name="connsiteX6" fmla="*/ 244514 w 263098"/>
                <a:gd name="connsiteY6" fmla="*/ 196889 h 324953"/>
                <a:gd name="connsiteX7" fmla="*/ 88643 w 263098"/>
                <a:gd name="connsiteY7" fmla="*/ 196889 h 324953"/>
                <a:gd name="connsiteX8" fmla="*/ 88643 w 263098"/>
                <a:gd name="connsiteY8" fmla="*/ 248361 h 324953"/>
                <a:gd name="connsiteX9" fmla="*/ 263099 w 263098"/>
                <a:gd name="connsiteY9" fmla="*/ 248361 h 324953"/>
                <a:gd name="connsiteX10" fmla="*/ 263099 w 263098"/>
                <a:gd name="connsiteY10" fmla="*/ 324953 h 324953"/>
                <a:gd name="connsiteX11" fmla="*/ 0 w 263098"/>
                <a:gd name="connsiteY11" fmla="*/ 324953 h 324953"/>
                <a:gd name="connsiteX12" fmla="*/ 0 w 263098"/>
                <a:gd name="connsiteY12" fmla="*/ 0 h 324953"/>
                <a:gd name="connsiteX13" fmla="*/ 0 w 263098"/>
                <a:gd name="connsiteY13" fmla="*/ 73 h 324953"/>
                <a:gd name="connsiteX14" fmla="*/ 0 w 263098"/>
                <a:gd name="connsiteY14" fmla="*/ 73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098" h="324953">
                  <a:moveTo>
                    <a:pt x="0" y="73"/>
                  </a:moveTo>
                  <a:lnTo>
                    <a:pt x="260776" y="73"/>
                  </a:lnTo>
                  <a:lnTo>
                    <a:pt x="260776" y="76665"/>
                  </a:lnTo>
                  <a:lnTo>
                    <a:pt x="88643" y="76665"/>
                  </a:lnTo>
                  <a:lnTo>
                    <a:pt x="88643" y="125814"/>
                  </a:lnTo>
                  <a:lnTo>
                    <a:pt x="244514" y="125814"/>
                  </a:lnTo>
                  <a:lnTo>
                    <a:pt x="244514" y="196889"/>
                  </a:lnTo>
                  <a:lnTo>
                    <a:pt x="88643" y="196889"/>
                  </a:lnTo>
                  <a:lnTo>
                    <a:pt x="88643" y="248361"/>
                  </a:lnTo>
                  <a:lnTo>
                    <a:pt x="263099" y="248361"/>
                  </a:lnTo>
                  <a:lnTo>
                    <a:pt x="263099" y="324953"/>
                  </a:lnTo>
                  <a:lnTo>
                    <a:pt x="0" y="324953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7" name="Forme libre : forme 146">
              <a:extLst>
                <a:ext uri="{FF2B5EF4-FFF2-40B4-BE49-F238E27FC236}">
                  <a16:creationId xmlns:a16="http://schemas.microsoft.com/office/drawing/2014/main" id="{5C40B76D-BCFD-4621-9187-002C47920609}"/>
                </a:ext>
              </a:extLst>
            </p:cNvPr>
            <p:cNvSpPr/>
            <p:nvPr/>
          </p:nvSpPr>
          <p:spPr>
            <a:xfrm>
              <a:off x="7612082" y="5001761"/>
              <a:ext cx="306658" cy="324953"/>
            </a:xfrm>
            <a:custGeom>
              <a:avLst/>
              <a:gdLst>
                <a:gd name="connsiteX0" fmla="*/ 0 w 306658"/>
                <a:gd name="connsiteY0" fmla="*/ 0 h 324953"/>
                <a:gd name="connsiteX1" fmla="*/ 84142 w 306658"/>
                <a:gd name="connsiteY1" fmla="*/ 0 h 324953"/>
                <a:gd name="connsiteX2" fmla="*/ 218088 w 306658"/>
                <a:gd name="connsiteY2" fmla="*/ 171769 h 324953"/>
                <a:gd name="connsiteX3" fmla="*/ 218088 w 306658"/>
                <a:gd name="connsiteY3" fmla="*/ 0 h 324953"/>
                <a:gd name="connsiteX4" fmla="*/ 306659 w 306658"/>
                <a:gd name="connsiteY4" fmla="*/ 0 h 324953"/>
                <a:gd name="connsiteX5" fmla="*/ 306659 w 306658"/>
                <a:gd name="connsiteY5" fmla="*/ 324953 h 324953"/>
                <a:gd name="connsiteX6" fmla="*/ 227671 w 306658"/>
                <a:gd name="connsiteY6" fmla="*/ 324953 h 324953"/>
                <a:gd name="connsiteX7" fmla="*/ 88571 w 306658"/>
                <a:gd name="connsiteY7" fmla="*/ 146650 h 324953"/>
                <a:gd name="connsiteX8" fmla="*/ 88571 w 306658"/>
                <a:gd name="connsiteY8" fmla="*/ 324953 h 324953"/>
                <a:gd name="connsiteX9" fmla="*/ 0 w 306658"/>
                <a:gd name="connsiteY9" fmla="*/ 324953 h 324953"/>
                <a:gd name="connsiteX10" fmla="*/ 0 w 306658"/>
                <a:gd name="connsiteY10" fmla="*/ 0 h 324953"/>
                <a:gd name="connsiteX11" fmla="*/ 0 w 306658"/>
                <a:gd name="connsiteY11" fmla="*/ 0 h 324953"/>
                <a:gd name="connsiteX12" fmla="*/ 0 w 306658"/>
                <a:gd name="connsiteY12" fmla="*/ 0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6658" h="324953">
                  <a:moveTo>
                    <a:pt x="0" y="0"/>
                  </a:moveTo>
                  <a:lnTo>
                    <a:pt x="84142" y="0"/>
                  </a:lnTo>
                  <a:lnTo>
                    <a:pt x="218088" y="171769"/>
                  </a:lnTo>
                  <a:lnTo>
                    <a:pt x="218088" y="0"/>
                  </a:lnTo>
                  <a:lnTo>
                    <a:pt x="306659" y="0"/>
                  </a:lnTo>
                  <a:lnTo>
                    <a:pt x="306659" y="324953"/>
                  </a:lnTo>
                  <a:lnTo>
                    <a:pt x="227671" y="324953"/>
                  </a:lnTo>
                  <a:lnTo>
                    <a:pt x="88571" y="146650"/>
                  </a:lnTo>
                  <a:lnTo>
                    <a:pt x="88571" y="324953"/>
                  </a:lnTo>
                  <a:lnTo>
                    <a:pt x="0" y="32495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8" name="Forme libre : forme 147">
              <a:extLst>
                <a:ext uri="{FF2B5EF4-FFF2-40B4-BE49-F238E27FC236}">
                  <a16:creationId xmlns:a16="http://schemas.microsoft.com/office/drawing/2014/main" id="{6E3516CF-FE70-4D84-9B2B-EFA8E606B94A}"/>
                </a:ext>
              </a:extLst>
            </p:cNvPr>
            <p:cNvSpPr/>
            <p:nvPr/>
          </p:nvSpPr>
          <p:spPr>
            <a:xfrm>
              <a:off x="7957944" y="5001761"/>
              <a:ext cx="285749" cy="324953"/>
            </a:xfrm>
            <a:custGeom>
              <a:avLst/>
              <a:gdLst>
                <a:gd name="connsiteX0" fmla="*/ 97719 w 285749"/>
                <a:gd name="connsiteY0" fmla="*/ 78915 h 324953"/>
                <a:gd name="connsiteX1" fmla="*/ 0 w 285749"/>
                <a:gd name="connsiteY1" fmla="*/ 78915 h 324953"/>
                <a:gd name="connsiteX2" fmla="*/ 0 w 285749"/>
                <a:gd name="connsiteY2" fmla="*/ 0 h 324953"/>
                <a:gd name="connsiteX3" fmla="*/ 285750 w 285749"/>
                <a:gd name="connsiteY3" fmla="*/ 0 h 324953"/>
                <a:gd name="connsiteX4" fmla="*/ 285750 w 285749"/>
                <a:gd name="connsiteY4" fmla="*/ 78915 h 324953"/>
                <a:gd name="connsiteX5" fmla="*/ 188032 w 285749"/>
                <a:gd name="connsiteY5" fmla="*/ 78915 h 324953"/>
                <a:gd name="connsiteX6" fmla="*/ 188032 w 285749"/>
                <a:gd name="connsiteY6" fmla="*/ 324953 h 324953"/>
                <a:gd name="connsiteX7" fmla="*/ 97719 w 285749"/>
                <a:gd name="connsiteY7" fmla="*/ 324953 h 324953"/>
                <a:gd name="connsiteX8" fmla="*/ 97719 w 285749"/>
                <a:gd name="connsiteY8" fmla="*/ 78915 h 324953"/>
                <a:gd name="connsiteX9" fmla="*/ 97719 w 285749"/>
                <a:gd name="connsiteY9" fmla="*/ 78915 h 324953"/>
                <a:gd name="connsiteX10" fmla="*/ 97719 w 285749"/>
                <a:gd name="connsiteY10" fmla="*/ 78915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5749" h="324953">
                  <a:moveTo>
                    <a:pt x="97719" y="78915"/>
                  </a:moveTo>
                  <a:lnTo>
                    <a:pt x="0" y="78915"/>
                  </a:lnTo>
                  <a:lnTo>
                    <a:pt x="0" y="0"/>
                  </a:lnTo>
                  <a:lnTo>
                    <a:pt x="285750" y="0"/>
                  </a:lnTo>
                  <a:lnTo>
                    <a:pt x="285750" y="78915"/>
                  </a:lnTo>
                  <a:lnTo>
                    <a:pt x="188032" y="78915"/>
                  </a:lnTo>
                  <a:lnTo>
                    <a:pt x="188032" y="324953"/>
                  </a:lnTo>
                  <a:lnTo>
                    <a:pt x="97719" y="324953"/>
                  </a:lnTo>
                  <a:lnTo>
                    <a:pt x="97719" y="78915"/>
                  </a:lnTo>
                  <a:lnTo>
                    <a:pt x="97719" y="78915"/>
                  </a:lnTo>
                  <a:lnTo>
                    <a:pt x="97719" y="78915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9" name="Forme libre : forme 148">
              <a:extLst>
                <a:ext uri="{FF2B5EF4-FFF2-40B4-BE49-F238E27FC236}">
                  <a16:creationId xmlns:a16="http://schemas.microsoft.com/office/drawing/2014/main" id="{3EB53270-E020-4FBE-A302-22C7D9AB9643}"/>
                </a:ext>
              </a:extLst>
            </p:cNvPr>
            <p:cNvSpPr/>
            <p:nvPr/>
          </p:nvSpPr>
          <p:spPr>
            <a:xfrm>
              <a:off x="3947862" y="4986951"/>
              <a:ext cx="309272" cy="325752"/>
            </a:xfrm>
            <a:custGeom>
              <a:avLst/>
              <a:gdLst>
                <a:gd name="connsiteX0" fmla="*/ 0 w 309272"/>
                <a:gd name="connsiteY0" fmla="*/ 0 h 325752"/>
                <a:gd name="connsiteX1" fmla="*/ 125524 w 309272"/>
                <a:gd name="connsiteY1" fmla="*/ 0 h 325752"/>
                <a:gd name="connsiteX2" fmla="*/ 203423 w 309272"/>
                <a:gd name="connsiteY2" fmla="*/ 11834 h 325752"/>
                <a:gd name="connsiteX3" fmla="*/ 261139 w 309272"/>
                <a:gd name="connsiteY3" fmla="*/ 45157 h 325752"/>
                <a:gd name="connsiteX4" fmla="*/ 296930 w 309272"/>
                <a:gd name="connsiteY4" fmla="*/ 96121 h 325752"/>
                <a:gd name="connsiteX5" fmla="*/ 309272 w 309272"/>
                <a:gd name="connsiteY5" fmla="*/ 161025 h 325752"/>
                <a:gd name="connsiteX6" fmla="*/ 309272 w 309272"/>
                <a:gd name="connsiteY6" fmla="*/ 161969 h 325752"/>
                <a:gd name="connsiteX7" fmla="*/ 296712 w 309272"/>
                <a:gd name="connsiteY7" fmla="*/ 227308 h 325752"/>
                <a:gd name="connsiteX8" fmla="*/ 260485 w 309272"/>
                <a:gd name="connsiteY8" fmla="*/ 279216 h 325752"/>
                <a:gd name="connsiteX9" fmla="*/ 202116 w 309272"/>
                <a:gd name="connsiteY9" fmla="*/ 313410 h 325752"/>
                <a:gd name="connsiteX10" fmla="*/ 123781 w 309272"/>
                <a:gd name="connsiteY10" fmla="*/ 325752 h 325752"/>
                <a:gd name="connsiteX11" fmla="*/ 145 w 309272"/>
                <a:gd name="connsiteY11" fmla="*/ 325752 h 325752"/>
                <a:gd name="connsiteX12" fmla="*/ 145 w 309272"/>
                <a:gd name="connsiteY12" fmla="*/ 0 h 325752"/>
                <a:gd name="connsiteX13" fmla="*/ 0 w 309272"/>
                <a:gd name="connsiteY13" fmla="*/ 0 h 325752"/>
                <a:gd name="connsiteX14" fmla="*/ 127048 w 309272"/>
                <a:gd name="connsiteY14" fmla="*/ 245603 h 325752"/>
                <a:gd name="connsiteX15" fmla="*/ 192388 w 309272"/>
                <a:gd name="connsiteY15" fmla="*/ 224259 h 325752"/>
                <a:gd name="connsiteX16" fmla="*/ 217071 w 309272"/>
                <a:gd name="connsiteY16" fmla="*/ 163348 h 325752"/>
                <a:gd name="connsiteX17" fmla="*/ 217071 w 309272"/>
                <a:gd name="connsiteY17" fmla="*/ 162404 h 325752"/>
                <a:gd name="connsiteX18" fmla="*/ 192388 w 309272"/>
                <a:gd name="connsiteY18" fmla="*/ 101711 h 325752"/>
                <a:gd name="connsiteX19" fmla="*/ 127048 w 309272"/>
                <a:gd name="connsiteY19" fmla="*/ 80077 h 325752"/>
                <a:gd name="connsiteX20" fmla="*/ 90168 w 309272"/>
                <a:gd name="connsiteY20" fmla="*/ 80077 h 325752"/>
                <a:gd name="connsiteX21" fmla="*/ 90168 w 309272"/>
                <a:gd name="connsiteY21" fmla="*/ 245748 h 325752"/>
                <a:gd name="connsiteX22" fmla="*/ 127048 w 309272"/>
                <a:gd name="connsiteY22" fmla="*/ 245748 h 325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09272" h="325752">
                  <a:moveTo>
                    <a:pt x="0" y="0"/>
                  </a:moveTo>
                  <a:lnTo>
                    <a:pt x="125524" y="0"/>
                  </a:lnTo>
                  <a:cubicBezTo>
                    <a:pt x="154636" y="0"/>
                    <a:pt x="180626" y="3920"/>
                    <a:pt x="203423" y="11834"/>
                  </a:cubicBezTo>
                  <a:cubicBezTo>
                    <a:pt x="226219" y="19747"/>
                    <a:pt x="245385" y="30782"/>
                    <a:pt x="261139" y="45157"/>
                  </a:cubicBezTo>
                  <a:cubicBezTo>
                    <a:pt x="276748" y="59386"/>
                    <a:pt x="288727" y="76447"/>
                    <a:pt x="296930" y="96121"/>
                  </a:cubicBezTo>
                  <a:cubicBezTo>
                    <a:pt x="305134" y="115796"/>
                    <a:pt x="309272" y="137503"/>
                    <a:pt x="309272" y="161025"/>
                  </a:cubicBezTo>
                  <a:lnTo>
                    <a:pt x="309272" y="161969"/>
                  </a:lnTo>
                  <a:cubicBezTo>
                    <a:pt x="309272" y="185563"/>
                    <a:pt x="305061" y="207343"/>
                    <a:pt x="296712" y="227308"/>
                  </a:cubicBezTo>
                  <a:cubicBezTo>
                    <a:pt x="288364" y="247272"/>
                    <a:pt x="276239" y="264624"/>
                    <a:pt x="260485" y="279216"/>
                  </a:cubicBezTo>
                  <a:cubicBezTo>
                    <a:pt x="244659" y="293808"/>
                    <a:pt x="225275" y="305206"/>
                    <a:pt x="202116" y="313410"/>
                  </a:cubicBezTo>
                  <a:cubicBezTo>
                    <a:pt x="179029" y="321614"/>
                    <a:pt x="152966" y="325752"/>
                    <a:pt x="123781" y="325752"/>
                  </a:cubicBezTo>
                  <a:lnTo>
                    <a:pt x="145" y="325752"/>
                  </a:lnTo>
                  <a:lnTo>
                    <a:pt x="145" y="0"/>
                  </a:lnTo>
                  <a:lnTo>
                    <a:pt x="0" y="0"/>
                  </a:lnTo>
                  <a:close/>
                  <a:moveTo>
                    <a:pt x="127048" y="245603"/>
                  </a:moveTo>
                  <a:cubicBezTo>
                    <a:pt x="154128" y="245603"/>
                    <a:pt x="175835" y="238488"/>
                    <a:pt x="192388" y="224259"/>
                  </a:cubicBezTo>
                  <a:cubicBezTo>
                    <a:pt x="208940" y="210029"/>
                    <a:pt x="217071" y="189629"/>
                    <a:pt x="217071" y="163348"/>
                  </a:cubicBezTo>
                  <a:lnTo>
                    <a:pt x="217071" y="162404"/>
                  </a:lnTo>
                  <a:cubicBezTo>
                    <a:pt x="217071" y="136341"/>
                    <a:pt x="208868" y="116086"/>
                    <a:pt x="192388" y="101711"/>
                  </a:cubicBezTo>
                  <a:cubicBezTo>
                    <a:pt x="175908" y="87337"/>
                    <a:pt x="154128" y="80077"/>
                    <a:pt x="127048" y="80077"/>
                  </a:cubicBezTo>
                  <a:lnTo>
                    <a:pt x="90168" y="80077"/>
                  </a:lnTo>
                  <a:lnTo>
                    <a:pt x="90168" y="245748"/>
                  </a:lnTo>
                  <a:lnTo>
                    <a:pt x="127048" y="245748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0" name="Forme libre : forme 149">
              <a:extLst>
                <a:ext uri="{FF2B5EF4-FFF2-40B4-BE49-F238E27FC236}">
                  <a16:creationId xmlns:a16="http://schemas.microsoft.com/office/drawing/2014/main" id="{24C03189-0B67-4A63-838F-87DB5BE5F37B}"/>
                </a:ext>
              </a:extLst>
            </p:cNvPr>
            <p:cNvSpPr/>
            <p:nvPr/>
          </p:nvSpPr>
          <p:spPr>
            <a:xfrm>
              <a:off x="4303307" y="4879867"/>
              <a:ext cx="263970" cy="432908"/>
            </a:xfrm>
            <a:custGeom>
              <a:avLst/>
              <a:gdLst>
                <a:gd name="connsiteX0" fmla="*/ 0 w 263970"/>
                <a:gd name="connsiteY0" fmla="*/ 107737 h 432908"/>
                <a:gd name="connsiteX1" fmla="*/ 261647 w 263970"/>
                <a:gd name="connsiteY1" fmla="*/ 107737 h 432908"/>
                <a:gd name="connsiteX2" fmla="*/ 261647 w 263970"/>
                <a:gd name="connsiteY2" fmla="*/ 184402 h 432908"/>
                <a:gd name="connsiteX3" fmla="*/ 88934 w 263970"/>
                <a:gd name="connsiteY3" fmla="*/ 184402 h 432908"/>
                <a:gd name="connsiteX4" fmla="*/ 88934 w 263970"/>
                <a:gd name="connsiteY4" fmla="*/ 233624 h 432908"/>
                <a:gd name="connsiteX5" fmla="*/ 245312 w 263970"/>
                <a:gd name="connsiteY5" fmla="*/ 233624 h 432908"/>
                <a:gd name="connsiteX6" fmla="*/ 245312 w 263970"/>
                <a:gd name="connsiteY6" fmla="*/ 304698 h 432908"/>
                <a:gd name="connsiteX7" fmla="*/ 88934 w 263970"/>
                <a:gd name="connsiteY7" fmla="*/ 304698 h 432908"/>
                <a:gd name="connsiteX8" fmla="*/ 88934 w 263970"/>
                <a:gd name="connsiteY8" fmla="*/ 356244 h 432908"/>
                <a:gd name="connsiteX9" fmla="*/ 263970 w 263970"/>
                <a:gd name="connsiteY9" fmla="*/ 356244 h 432908"/>
                <a:gd name="connsiteX10" fmla="*/ 263970 w 263970"/>
                <a:gd name="connsiteY10" fmla="*/ 432908 h 432908"/>
                <a:gd name="connsiteX11" fmla="*/ 0 w 263970"/>
                <a:gd name="connsiteY11" fmla="*/ 432908 h 432908"/>
                <a:gd name="connsiteX12" fmla="*/ 0 w 263970"/>
                <a:gd name="connsiteY12" fmla="*/ 107664 h 432908"/>
                <a:gd name="connsiteX13" fmla="*/ 0 w 263970"/>
                <a:gd name="connsiteY13" fmla="*/ 107664 h 432908"/>
                <a:gd name="connsiteX14" fmla="*/ 136414 w 263970"/>
                <a:gd name="connsiteY14" fmla="*/ 0 h 432908"/>
                <a:gd name="connsiteX15" fmla="*/ 218814 w 263970"/>
                <a:gd name="connsiteY15" fmla="*/ 26499 h 432908"/>
                <a:gd name="connsiteX16" fmla="*/ 150353 w 263970"/>
                <a:gd name="connsiteY16" fmla="*/ 85957 h 432908"/>
                <a:gd name="connsiteX17" fmla="*/ 87917 w 263970"/>
                <a:gd name="connsiteY17" fmla="*/ 85957 h 432908"/>
                <a:gd name="connsiteX18" fmla="*/ 136341 w 263970"/>
                <a:gd name="connsiteY18" fmla="*/ 0 h 432908"/>
                <a:gd name="connsiteX19" fmla="*/ 136341 w 263970"/>
                <a:gd name="connsiteY19" fmla="*/ 0 h 432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63970" h="432908">
                  <a:moveTo>
                    <a:pt x="0" y="107737"/>
                  </a:moveTo>
                  <a:lnTo>
                    <a:pt x="261647" y="107737"/>
                  </a:lnTo>
                  <a:lnTo>
                    <a:pt x="261647" y="184402"/>
                  </a:lnTo>
                  <a:lnTo>
                    <a:pt x="88934" y="184402"/>
                  </a:lnTo>
                  <a:lnTo>
                    <a:pt x="88934" y="233624"/>
                  </a:lnTo>
                  <a:lnTo>
                    <a:pt x="245312" y="233624"/>
                  </a:lnTo>
                  <a:lnTo>
                    <a:pt x="245312" y="304698"/>
                  </a:lnTo>
                  <a:lnTo>
                    <a:pt x="88934" y="304698"/>
                  </a:lnTo>
                  <a:lnTo>
                    <a:pt x="88934" y="356244"/>
                  </a:lnTo>
                  <a:lnTo>
                    <a:pt x="263970" y="356244"/>
                  </a:lnTo>
                  <a:lnTo>
                    <a:pt x="263970" y="432908"/>
                  </a:lnTo>
                  <a:lnTo>
                    <a:pt x="0" y="432908"/>
                  </a:lnTo>
                  <a:lnTo>
                    <a:pt x="0" y="107664"/>
                  </a:lnTo>
                  <a:lnTo>
                    <a:pt x="0" y="107664"/>
                  </a:lnTo>
                  <a:close/>
                  <a:moveTo>
                    <a:pt x="136414" y="0"/>
                  </a:moveTo>
                  <a:lnTo>
                    <a:pt x="218814" y="26499"/>
                  </a:lnTo>
                  <a:lnTo>
                    <a:pt x="150353" y="85957"/>
                  </a:lnTo>
                  <a:lnTo>
                    <a:pt x="87917" y="85957"/>
                  </a:lnTo>
                  <a:lnTo>
                    <a:pt x="136341" y="0"/>
                  </a:lnTo>
                  <a:lnTo>
                    <a:pt x="136341" y="0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1" name="Forme libre : forme 150">
              <a:extLst>
                <a:ext uri="{FF2B5EF4-FFF2-40B4-BE49-F238E27FC236}">
                  <a16:creationId xmlns:a16="http://schemas.microsoft.com/office/drawing/2014/main" id="{B93E2509-3D0D-46BB-95B6-E097E60C1154}"/>
                </a:ext>
              </a:extLst>
            </p:cNvPr>
            <p:cNvSpPr/>
            <p:nvPr/>
          </p:nvSpPr>
          <p:spPr>
            <a:xfrm>
              <a:off x="4587314" y="4986951"/>
              <a:ext cx="347604" cy="327566"/>
            </a:xfrm>
            <a:custGeom>
              <a:avLst/>
              <a:gdLst>
                <a:gd name="connsiteX0" fmla="*/ 0 w 347604"/>
                <a:gd name="connsiteY0" fmla="*/ 0 h 327566"/>
                <a:gd name="connsiteX1" fmla="*/ 100840 w 347604"/>
                <a:gd name="connsiteY1" fmla="*/ 0 h 327566"/>
                <a:gd name="connsiteX2" fmla="*/ 174746 w 347604"/>
                <a:gd name="connsiteY2" fmla="*/ 205818 h 327566"/>
                <a:gd name="connsiteX3" fmla="*/ 248652 w 347604"/>
                <a:gd name="connsiteY3" fmla="*/ 0 h 327566"/>
                <a:gd name="connsiteX4" fmla="*/ 347604 w 347604"/>
                <a:gd name="connsiteY4" fmla="*/ 0 h 327566"/>
                <a:gd name="connsiteX5" fmla="*/ 215619 w 347604"/>
                <a:gd name="connsiteY5" fmla="*/ 327567 h 327566"/>
                <a:gd name="connsiteX6" fmla="*/ 131985 w 347604"/>
                <a:gd name="connsiteY6" fmla="*/ 327567 h 327566"/>
                <a:gd name="connsiteX7" fmla="*/ 0 w 347604"/>
                <a:gd name="connsiteY7" fmla="*/ 0 h 327566"/>
                <a:gd name="connsiteX8" fmla="*/ 0 w 347604"/>
                <a:gd name="connsiteY8" fmla="*/ 0 h 327566"/>
                <a:gd name="connsiteX9" fmla="*/ 0 w 347604"/>
                <a:gd name="connsiteY9" fmla="*/ 0 h 327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7604" h="327566">
                  <a:moveTo>
                    <a:pt x="0" y="0"/>
                  </a:moveTo>
                  <a:lnTo>
                    <a:pt x="100840" y="0"/>
                  </a:lnTo>
                  <a:lnTo>
                    <a:pt x="174746" y="205818"/>
                  </a:lnTo>
                  <a:lnTo>
                    <a:pt x="248652" y="0"/>
                  </a:lnTo>
                  <a:lnTo>
                    <a:pt x="347604" y="0"/>
                  </a:lnTo>
                  <a:lnTo>
                    <a:pt x="215619" y="327567"/>
                  </a:lnTo>
                  <a:lnTo>
                    <a:pt x="131985" y="32756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2" name="Forme libre : forme 151">
              <a:extLst>
                <a:ext uri="{FF2B5EF4-FFF2-40B4-BE49-F238E27FC236}">
                  <a16:creationId xmlns:a16="http://schemas.microsoft.com/office/drawing/2014/main" id="{AE1487DA-EAB1-4445-B31C-FB356BBFBD56}"/>
                </a:ext>
              </a:extLst>
            </p:cNvPr>
            <p:cNvSpPr/>
            <p:nvPr/>
          </p:nvSpPr>
          <p:spPr>
            <a:xfrm>
              <a:off x="4966281" y="4986951"/>
              <a:ext cx="263970" cy="325824"/>
            </a:xfrm>
            <a:custGeom>
              <a:avLst/>
              <a:gdLst>
                <a:gd name="connsiteX0" fmla="*/ 0 w 263970"/>
                <a:gd name="connsiteY0" fmla="*/ 73 h 325824"/>
                <a:gd name="connsiteX1" fmla="*/ 261647 w 263970"/>
                <a:gd name="connsiteY1" fmla="*/ 73 h 325824"/>
                <a:gd name="connsiteX2" fmla="*/ 261647 w 263970"/>
                <a:gd name="connsiteY2" fmla="*/ 76882 h 325824"/>
                <a:gd name="connsiteX3" fmla="*/ 88934 w 263970"/>
                <a:gd name="connsiteY3" fmla="*/ 76882 h 325824"/>
                <a:gd name="connsiteX4" fmla="*/ 88934 w 263970"/>
                <a:gd name="connsiteY4" fmla="*/ 126177 h 325824"/>
                <a:gd name="connsiteX5" fmla="*/ 245385 w 263970"/>
                <a:gd name="connsiteY5" fmla="*/ 126177 h 325824"/>
                <a:gd name="connsiteX6" fmla="*/ 245385 w 263970"/>
                <a:gd name="connsiteY6" fmla="*/ 197397 h 325824"/>
                <a:gd name="connsiteX7" fmla="*/ 88934 w 263970"/>
                <a:gd name="connsiteY7" fmla="*/ 197397 h 325824"/>
                <a:gd name="connsiteX8" fmla="*/ 88934 w 263970"/>
                <a:gd name="connsiteY8" fmla="*/ 249015 h 325824"/>
                <a:gd name="connsiteX9" fmla="*/ 263970 w 263970"/>
                <a:gd name="connsiteY9" fmla="*/ 249015 h 325824"/>
                <a:gd name="connsiteX10" fmla="*/ 263970 w 263970"/>
                <a:gd name="connsiteY10" fmla="*/ 325825 h 325824"/>
                <a:gd name="connsiteX11" fmla="*/ 0 w 263970"/>
                <a:gd name="connsiteY11" fmla="*/ 325825 h 325824"/>
                <a:gd name="connsiteX12" fmla="*/ 0 w 263970"/>
                <a:gd name="connsiteY12" fmla="*/ 0 h 325824"/>
                <a:gd name="connsiteX13" fmla="*/ 0 w 263970"/>
                <a:gd name="connsiteY13" fmla="*/ 73 h 325824"/>
                <a:gd name="connsiteX14" fmla="*/ 0 w 263970"/>
                <a:gd name="connsiteY14" fmla="*/ 73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970" h="325824">
                  <a:moveTo>
                    <a:pt x="0" y="73"/>
                  </a:moveTo>
                  <a:lnTo>
                    <a:pt x="261647" y="73"/>
                  </a:lnTo>
                  <a:lnTo>
                    <a:pt x="261647" y="76882"/>
                  </a:lnTo>
                  <a:lnTo>
                    <a:pt x="88934" y="76882"/>
                  </a:lnTo>
                  <a:lnTo>
                    <a:pt x="88934" y="126177"/>
                  </a:lnTo>
                  <a:lnTo>
                    <a:pt x="245385" y="126177"/>
                  </a:lnTo>
                  <a:lnTo>
                    <a:pt x="245385" y="197397"/>
                  </a:lnTo>
                  <a:lnTo>
                    <a:pt x="88934" y="197397"/>
                  </a:lnTo>
                  <a:lnTo>
                    <a:pt x="88934" y="249015"/>
                  </a:lnTo>
                  <a:lnTo>
                    <a:pt x="263970" y="249015"/>
                  </a:lnTo>
                  <a:lnTo>
                    <a:pt x="263970" y="325825"/>
                  </a:lnTo>
                  <a:lnTo>
                    <a:pt x="0" y="325825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3" name="Forme libre : forme 152">
              <a:extLst>
                <a:ext uri="{FF2B5EF4-FFF2-40B4-BE49-F238E27FC236}">
                  <a16:creationId xmlns:a16="http://schemas.microsoft.com/office/drawing/2014/main" id="{C948A266-D54B-4527-AB3A-080824C1284C}"/>
                </a:ext>
              </a:extLst>
            </p:cNvPr>
            <p:cNvSpPr/>
            <p:nvPr/>
          </p:nvSpPr>
          <p:spPr>
            <a:xfrm>
              <a:off x="5276424" y="4986951"/>
              <a:ext cx="247417" cy="325824"/>
            </a:xfrm>
            <a:custGeom>
              <a:avLst/>
              <a:gdLst>
                <a:gd name="connsiteX0" fmla="*/ 0 w 247417"/>
                <a:gd name="connsiteY0" fmla="*/ 0 h 325824"/>
                <a:gd name="connsiteX1" fmla="*/ 90095 w 247417"/>
                <a:gd name="connsiteY1" fmla="*/ 0 h 325824"/>
                <a:gd name="connsiteX2" fmla="*/ 90095 w 247417"/>
                <a:gd name="connsiteY2" fmla="*/ 246692 h 325824"/>
                <a:gd name="connsiteX3" fmla="*/ 247418 w 247417"/>
                <a:gd name="connsiteY3" fmla="*/ 246692 h 325824"/>
                <a:gd name="connsiteX4" fmla="*/ 247418 w 247417"/>
                <a:gd name="connsiteY4" fmla="*/ 325825 h 325824"/>
                <a:gd name="connsiteX5" fmla="*/ 73 w 247417"/>
                <a:gd name="connsiteY5" fmla="*/ 325825 h 325824"/>
                <a:gd name="connsiteX6" fmla="*/ 73 w 247417"/>
                <a:gd name="connsiteY6" fmla="*/ 0 h 325824"/>
                <a:gd name="connsiteX7" fmla="*/ 0 w 247417"/>
                <a:gd name="connsiteY7" fmla="*/ 0 h 325824"/>
                <a:gd name="connsiteX8" fmla="*/ 0 w 247417"/>
                <a:gd name="connsiteY8" fmla="*/ 0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7417" h="325824">
                  <a:moveTo>
                    <a:pt x="0" y="0"/>
                  </a:moveTo>
                  <a:lnTo>
                    <a:pt x="90095" y="0"/>
                  </a:lnTo>
                  <a:lnTo>
                    <a:pt x="90095" y="246692"/>
                  </a:lnTo>
                  <a:lnTo>
                    <a:pt x="247418" y="246692"/>
                  </a:lnTo>
                  <a:lnTo>
                    <a:pt x="247418" y="325825"/>
                  </a:lnTo>
                  <a:lnTo>
                    <a:pt x="73" y="325825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4" name="Forme libre : forme 153">
              <a:extLst>
                <a:ext uri="{FF2B5EF4-FFF2-40B4-BE49-F238E27FC236}">
                  <a16:creationId xmlns:a16="http://schemas.microsoft.com/office/drawing/2014/main" id="{E6AEF05A-D6B6-49EE-AC37-8FF962C8EB5C}"/>
                </a:ext>
              </a:extLst>
            </p:cNvPr>
            <p:cNvSpPr/>
            <p:nvPr/>
          </p:nvSpPr>
          <p:spPr>
            <a:xfrm>
              <a:off x="5551720" y="4980707"/>
              <a:ext cx="350290" cy="338166"/>
            </a:xfrm>
            <a:custGeom>
              <a:avLst/>
              <a:gdLst>
                <a:gd name="connsiteX0" fmla="*/ 174673 w 350290"/>
                <a:gd name="connsiteY0" fmla="*/ 338166 h 338166"/>
                <a:gd name="connsiteX1" fmla="*/ 104978 w 350290"/>
                <a:gd name="connsiteY1" fmla="*/ 324953 h 338166"/>
                <a:gd name="connsiteX2" fmla="*/ 49658 w 350290"/>
                <a:gd name="connsiteY2" fmla="*/ 288944 h 338166"/>
                <a:gd name="connsiteX3" fmla="*/ 13213 w 350290"/>
                <a:gd name="connsiteY3" fmla="*/ 235511 h 338166"/>
                <a:gd name="connsiteX4" fmla="*/ 0 w 350290"/>
                <a:gd name="connsiteY4" fmla="*/ 170027 h 338166"/>
                <a:gd name="connsiteX5" fmla="*/ 0 w 350290"/>
                <a:gd name="connsiteY5" fmla="*/ 169083 h 338166"/>
                <a:gd name="connsiteX6" fmla="*/ 13213 w 350290"/>
                <a:gd name="connsiteY6" fmla="*/ 103308 h 338166"/>
                <a:gd name="connsiteX7" fmla="*/ 50166 w 350290"/>
                <a:gd name="connsiteY7" fmla="*/ 49440 h 338166"/>
                <a:gd name="connsiteX8" fmla="*/ 105922 w 350290"/>
                <a:gd name="connsiteY8" fmla="*/ 13213 h 338166"/>
                <a:gd name="connsiteX9" fmla="*/ 175617 w 350290"/>
                <a:gd name="connsiteY9" fmla="*/ 0 h 338166"/>
                <a:gd name="connsiteX10" fmla="*/ 245312 w 350290"/>
                <a:gd name="connsiteY10" fmla="*/ 13213 h 338166"/>
                <a:gd name="connsiteX11" fmla="*/ 300633 w 350290"/>
                <a:gd name="connsiteY11" fmla="*/ 49222 h 338166"/>
                <a:gd name="connsiteX12" fmla="*/ 337078 w 350290"/>
                <a:gd name="connsiteY12" fmla="*/ 102655 h 338166"/>
                <a:gd name="connsiteX13" fmla="*/ 350291 w 350290"/>
                <a:gd name="connsiteY13" fmla="*/ 168139 h 338166"/>
                <a:gd name="connsiteX14" fmla="*/ 350291 w 350290"/>
                <a:gd name="connsiteY14" fmla="*/ 169083 h 338166"/>
                <a:gd name="connsiteX15" fmla="*/ 337078 w 350290"/>
                <a:gd name="connsiteY15" fmla="*/ 234858 h 338166"/>
                <a:gd name="connsiteX16" fmla="*/ 300125 w 350290"/>
                <a:gd name="connsiteY16" fmla="*/ 288727 h 338166"/>
                <a:gd name="connsiteX17" fmla="*/ 244369 w 350290"/>
                <a:gd name="connsiteY17" fmla="*/ 324953 h 338166"/>
                <a:gd name="connsiteX18" fmla="*/ 174673 w 350290"/>
                <a:gd name="connsiteY18" fmla="*/ 338166 h 338166"/>
                <a:gd name="connsiteX19" fmla="*/ 174673 w 350290"/>
                <a:gd name="connsiteY19" fmla="*/ 338166 h 338166"/>
                <a:gd name="connsiteX20" fmla="*/ 175399 w 350290"/>
                <a:gd name="connsiteY20" fmla="*/ 256856 h 338166"/>
                <a:gd name="connsiteX21" fmla="*/ 209448 w 350290"/>
                <a:gd name="connsiteY21" fmla="*/ 249886 h 338166"/>
                <a:gd name="connsiteX22" fmla="*/ 235511 w 350290"/>
                <a:gd name="connsiteY22" fmla="*/ 231083 h 338166"/>
                <a:gd name="connsiteX23" fmla="*/ 252282 w 350290"/>
                <a:gd name="connsiteY23" fmla="*/ 203423 h 338166"/>
                <a:gd name="connsiteX24" fmla="*/ 258308 w 350290"/>
                <a:gd name="connsiteY24" fmla="*/ 169954 h 338166"/>
                <a:gd name="connsiteX25" fmla="*/ 258308 w 350290"/>
                <a:gd name="connsiteY25" fmla="*/ 169011 h 338166"/>
                <a:gd name="connsiteX26" fmla="*/ 252282 w 350290"/>
                <a:gd name="connsiteY26" fmla="*/ 135542 h 338166"/>
                <a:gd name="connsiteX27" fmla="*/ 235076 w 350290"/>
                <a:gd name="connsiteY27" fmla="*/ 107664 h 338166"/>
                <a:gd name="connsiteX28" fmla="*/ 208505 w 350290"/>
                <a:gd name="connsiteY28" fmla="*/ 88353 h 338166"/>
                <a:gd name="connsiteX29" fmla="*/ 174456 w 350290"/>
                <a:gd name="connsiteY29" fmla="*/ 81166 h 338166"/>
                <a:gd name="connsiteX30" fmla="*/ 140697 w 350290"/>
                <a:gd name="connsiteY30" fmla="*/ 88135 h 338166"/>
                <a:gd name="connsiteX31" fmla="*/ 114561 w 350290"/>
                <a:gd name="connsiteY31" fmla="*/ 106938 h 338166"/>
                <a:gd name="connsiteX32" fmla="*/ 97791 w 350290"/>
                <a:gd name="connsiteY32" fmla="*/ 134599 h 338166"/>
                <a:gd name="connsiteX33" fmla="*/ 91983 w 350290"/>
                <a:gd name="connsiteY33" fmla="*/ 168067 h 338166"/>
                <a:gd name="connsiteX34" fmla="*/ 91983 w 350290"/>
                <a:gd name="connsiteY34" fmla="*/ 169011 h 338166"/>
                <a:gd name="connsiteX35" fmla="*/ 98009 w 350290"/>
                <a:gd name="connsiteY35" fmla="*/ 202479 h 338166"/>
                <a:gd name="connsiteX36" fmla="*/ 114997 w 350290"/>
                <a:gd name="connsiteY36" fmla="*/ 230357 h 338166"/>
                <a:gd name="connsiteX37" fmla="*/ 141350 w 350290"/>
                <a:gd name="connsiteY37" fmla="*/ 249668 h 338166"/>
                <a:gd name="connsiteX38" fmla="*/ 175327 w 350290"/>
                <a:gd name="connsiteY38" fmla="*/ 256856 h 338166"/>
                <a:gd name="connsiteX39" fmla="*/ 175399 w 350290"/>
                <a:gd name="connsiteY39" fmla="*/ 256856 h 338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50290" h="338166">
                  <a:moveTo>
                    <a:pt x="174673" y="338166"/>
                  </a:moveTo>
                  <a:cubicBezTo>
                    <a:pt x="149554" y="338166"/>
                    <a:pt x="126322" y="333738"/>
                    <a:pt x="104978" y="324953"/>
                  </a:cubicBezTo>
                  <a:cubicBezTo>
                    <a:pt x="83634" y="316096"/>
                    <a:pt x="65194" y="304118"/>
                    <a:pt x="49658" y="288944"/>
                  </a:cubicBezTo>
                  <a:cubicBezTo>
                    <a:pt x="34194" y="273771"/>
                    <a:pt x="21998" y="255984"/>
                    <a:pt x="13213" y="235511"/>
                  </a:cubicBezTo>
                  <a:cubicBezTo>
                    <a:pt x="4356" y="215038"/>
                    <a:pt x="0" y="193259"/>
                    <a:pt x="0" y="170027"/>
                  </a:cubicBezTo>
                  <a:lnTo>
                    <a:pt x="0" y="169083"/>
                  </a:lnTo>
                  <a:cubicBezTo>
                    <a:pt x="0" y="145852"/>
                    <a:pt x="4429" y="123927"/>
                    <a:pt x="13213" y="103308"/>
                  </a:cubicBezTo>
                  <a:cubicBezTo>
                    <a:pt x="22070" y="82690"/>
                    <a:pt x="34339" y="64758"/>
                    <a:pt x="50166" y="49440"/>
                  </a:cubicBezTo>
                  <a:cubicBezTo>
                    <a:pt x="65993" y="34122"/>
                    <a:pt x="84578" y="21998"/>
                    <a:pt x="105922" y="13213"/>
                  </a:cubicBezTo>
                  <a:cubicBezTo>
                    <a:pt x="127266" y="4356"/>
                    <a:pt x="150498" y="0"/>
                    <a:pt x="175617" y="0"/>
                  </a:cubicBezTo>
                  <a:cubicBezTo>
                    <a:pt x="200737" y="0"/>
                    <a:pt x="223968" y="4429"/>
                    <a:pt x="245312" y="13213"/>
                  </a:cubicBezTo>
                  <a:cubicBezTo>
                    <a:pt x="266656" y="22070"/>
                    <a:pt x="285097" y="34049"/>
                    <a:pt x="300633" y="49222"/>
                  </a:cubicBezTo>
                  <a:cubicBezTo>
                    <a:pt x="316096" y="64395"/>
                    <a:pt x="328293" y="82182"/>
                    <a:pt x="337078" y="102655"/>
                  </a:cubicBezTo>
                  <a:cubicBezTo>
                    <a:pt x="345935" y="123128"/>
                    <a:pt x="350291" y="144908"/>
                    <a:pt x="350291" y="168139"/>
                  </a:cubicBezTo>
                  <a:lnTo>
                    <a:pt x="350291" y="169083"/>
                  </a:lnTo>
                  <a:cubicBezTo>
                    <a:pt x="350291" y="192315"/>
                    <a:pt x="345862" y="214240"/>
                    <a:pt x="337078" y="234858"/>
                  </a:cubicBezTo>
                  <a:cubicBezTo>
                    <a:pt x="328220" y="255476"/>
                    <a:pt x="315951" y="273408"/>
                    <a:pt x="300125" y="288727"/>
                  </a:cubicBezTo>
                  <a:cubicBezTo>
                    <a:pt x="284298" y="304045"/>
                    <a:pt x="265713" y="316169"/>
                    <a:pt x="244369" y="324953"/>
                  </a:cubicBezTo>
                  <a:cubicBezTo>
                    <a:pt x="223024" y="333811"/>
                    <a:pt x="199793" y="338166"/>
                    <a:pt x="174673" y="338166"/>
                  </a:cubicBezTo>
                  <a:lnTo>
                    <a:pt x="174673" y="338166"/>
                  </a:lnTo>
                  <a:close/>
                  <a:moveTo>
                    <a:pt x="175399" y="256856"/>
                  </a:moveTo>
                  <a:cubicBezTo>
                    <a:pt x="187814" y="256856"/>
                    <a:pt x="199139" y="254532"/>
                    <a:pt x="209448" y="249886"/>
                  </a:cubicBezTo>
                  <a:cubicBezTo>
                    <a:pt x="219685" y="245240"/>
                    <a:pt x="228397" y="238996"/>
                    <a:pt x="235511" y="231083"/>
                  </a:cubicBezTo>
                  <a:cubicBezTo>
                    <a:pt x="242626" y="223170"/>
                    <a:pt x="248216" y="213949"/>
                    <a:pt x="252282" y="203423"/>
                  </a:cubicBezTo>
                  <a:cubicBezTo>
                    <a:pt x="256347" y="192896"/>
                    <a:pt x="258308" y="181715"/>
                    <a:pt x="258308" y="169954"/>
                  </a:cubicBezTo>
                  <a:lnTo>
                    <a:pt x="258308" y="169011"/>
                  </a:lnTo>
                  <a:cubicBezTo>
                    <a:pt x="258308" y="157250"/>
                    <a:pt x="256275" y="146069"/>
                    <a:pt x="252282" y="135542"/>
                  </a:cubicBezTo>
                  <a:cubicBezTo>
                    <a:pt x="248216" y="125016"/>
                    <a:pt x="242481" y="115723"/>
                    <a:pt x="235076" y="107664"/>
                  </a:cubicBezTo>
                  <a:cubicBezTo>
                    <a:pt x="227598" y="99606"/>
                    <a:pt x="218741" y="93217"/>
                    <a:pt x="208505" y="88353"/>
                  </a:cubicBezTo>
                  <a:cubicBezTo>
                    <a:pt x="198268" y="83562"/>
                    <a:pt x="186943" y="81166"/>
                    <a:pt x="174456" y="81166"/>
                  </a:cubicBezTo>
                  <a:cubicBezTo>
                    <a:pt x="161969" y="81166"/>
                    <a:pt x="150788" y="83489"/>
                    <a:pt x="140697" y="88135"/>
                  </a:cubicBezTo>
                  <a:cubicBezTo>
                    <a:pt x="130606" y="92782"/>
                    <a:pt x="121894" y="99025"/>
                    <a:pt x="114561" y="106938"/>
                  </a:cubicBezTo>
                  <a:cubicBezTo>
                    <a:pt x="107229" y="114852"/>
                    <a:pt x="101639" y="124072"/>
                    <a:pt x="97791" y="134599"/>
                  </a:cubicBezTo>
                  <a:cubicBezTo>
                    <a:pt x="93943" y="145126"/>
                    <a:pt x="91983" y="156306"/>
                    <a:pt x="91983" y="168067"/>
                  </a:cubicBezTo>
                  <a:lnTo>
                    <a:pt x="91983" y="169011"/>
                  </a:lnTo>
                  <a:cubicBezTo>
                    <a:pt x="91983" y="180772"/>
                    <a:pt x="94016" y="191952"/>
                    <a:pt x="98009" y="202479"/>
                  </a:cubicBezTo>
                  <a:cubicBezTo>
                    <a:pt x="102074" y="213006"/>
                    <a:pt x="107737" y="222298"/>
                    <a:pt x="114997" y="230357"/>
                  </a:cubicBezTo>
                  <a:cubicBezTo>
                    <a:pt x="122329" y="238415"/>
                    <a:pt x="131041" y="244877"/>
                    <a:pt x="141350" y="249668"/>
                  </a:cubicBezTo>
                  <a:cubicBezTo>
                    <a:pt x="151587" y="254460"/>
                    <a:pt x="162912" y="256856"/>
                    <a:pt x="175327" y="256856"/>
                  </a:cubicBezTo>
                  <a:lnTo>
                    <a:pt x="175399" y="256856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5" name="Forme libre : forme 154">
              <a:extLst>
                <a:ext uri="{FF2B5EF4-FFF2-40B4-BE49-F238E27FC236}">
                  <a16:creationId xmlns:a16="http://schemas.microsoft.com/office/drawing/2014/main" id="{B2B307DF-3981-43F9-BEA2-2478F1E6EC37}"/>
                </a:ext>
              </a:extLst>
            </p:cNvPr>
            <p:cNvSpPr/>
            <p:nvPr/>
          </p:nvSpPr>
          <p:spPr>
            <a:xfrm>
              <a:off x="5948982" y="4986951"/>
              <a:ext cx="274497" cy="325752"/>
            </a:xfrm>
            <a:custGeom>
              <a:avLst/>
              <a:gdLst>
                <a:gd name="connsiteX0" fmla="*/ 0 w 274497"/>
                <a:gd name="connsiteY0" fmla="*/ 0 h 325752"/>
                <a:gd name="connsiteX1" fmla="*/ 139317 w 274497"/>
                <a:gd name="connsiteY1" fmla="*/ 0 h 325752"/>
                <a:gd name="connsiteX2" fmla="*/ 195074 w 274497"/>
                <a:gd name="connsiteY2" fmla="*/ 7695 h 325752"/>
                <a:gd name="connsiteX3" fmla="*/ 237834 w 274497"/>
                <a:gd name="connsiteY3" fmla="*/ 29983 h 325752"/>
                <a:gd name="connsiteX4" fmla="*/ 264987 w 274497"/>
                <a:gd name="connsiteY4" fmla="*/ 66065 h 325752"/>
                <a:gd name="connsiteX5" fmla="*/ 274497 w 274497"/>
                <a:gd name="connsiteY5" fmla="*/ 114489 h 325752"/>
                <a:gd name="connsiteX6" fmla="*/ 274497 w 274497"/>
                <a:gd name="connsiteY6" fmla="*/ 115432 h 325752"/>
                <a:gd name="connsiteX7" fmla="*/ 264043 w 274497"/>
                <a:gd name="connsiteY7" fmla="*/ 166179 h 325752"/>
                <a:gd name="connsiteX8" fmla="*/ 235003 w 274497"/>
                <a:gd name="connsiteY8" fmla="*/ 202987 h 325752"/>
                <a:gd name="connsiteX9" fmla="*/ 190645 w 274497"/>
                <a:gd name="connsiteY9" fmla="*/ 225275 h 325752"/>
                <a:gd name="connsiteX10" fmla="*/ 134671 w 274497"/>
                <a:gd name="connsiteY10" fmla="*/ 232680 h 325752"/>
                <a:gd name="connsiteX11" fmla="*/ 90095 w 274497"/>
                <a:gd name="connsiteY11" fmla="*/ 232680 h 325752"/>
                <a:gd name="connsiteX12" fmla="*/ 90095 w 274497"/>
                <a:gd name="connsiteY12" fmla="*/ 325752 h 325752"/>
                <a:gd name="connsiteX13" fmla="*/ 0 w 274497"/>
                <a:gd name="connsiteY13" fmla="*/ 325752 h 325752"/>
                <a:gd name="connsiteX14" fmla="*/ 0 w 274497"/>
                <a:gd name="connsiteY14" fmla="*/ 0 h 325752"/>
                <a:gd name="connsiteX15" fmla="*/ 0 w 274497"/>
                <a:gd name="connsiteY15" fmla="*/ 0 h 325752"/>
                <a:gd name="connsiteX16" fmla="*/ 132784 w 274497"/>
                <a:gd name="connsiteY16" fmla="*/ 161823 h 325752"/>
                <a:gd name="connsiteX17" fmla="*/ 170680 w 274497"/>
                <a:gd name="connsiteY17" fmla="*/ 150353 h 325752"/>
                <a:gd name="connsiteX18" fmla="*/ 184402 w 274497"/>
                <a:gd name="connsiteY18" fmla="*/ 119208 h 325752"/>
                <a:gd name="connsiteX19" fmla="*/ 184402 w 274497"/>
                <a:gd name="connsiteY19" fmla="*/ 118264 h 325752"/>
                <a:gd name="connsiteX20" fmla="*/ 170680 w 274497"/>
                <a:gd name="connsiteY20" fmla="*/ 86175 h 325752"/>
                <a:gd name="connsiteX21" fmla="*/ 132348 w 274497"/>
                <a:gd name="connsiteY21" fmla="*/ 75213 h 325752"/>
                <a:gd name="connsiteX22" fmla="*/ 90095 w 274497"/>
                <a:gd name="connsiteY22" fmla="*/ 75213 h 325752"/>
                <a:gd name="connsiteX23" fmla="*/ 90095 w 274497"/>
                <a:gd name="connsiteY23" fmla="*/ 161751 h 325752"/>
                <a:gd name="connsiteX24" fmla="*/ 132784 w 274497"/>
                <a:gd name="connsiteY24" fmla="*/ 161751 h 325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74497" h="325752">
                  <a:moveTo>
                    <a:pt x="0" y="0"/>
                  </a:moveTo>
                  <a:lnTo>
                    <a:pt x="139317" y="0"/>
                  </a:lnTo>
                  <a:cubicBezTo>
                    <a:pt x="159790" y="0"/>
                    <a:pt x="178376" y="2541"/>
                    <a:pt x="195074" y="7695"/>
                  </a:cubicBezTo>
                  <a:cubicBezTo>
                    <a:pt x="211771" y="12777"/>
                    <a:pt x="226073" y="20255"/>
                    <a:pt x="237834" y="29983"/>
                  </a:cubicBezTo>
                  <a:cubicBezTo>
                    <a:pt x="249595" y="39712"/>
                    <a:pt x="258670" y="51763"/>
                    <a:pt x="264987" y="66065"/>
                  </a:cubicBezTo>
                  <a:cubicBezTo>
                    <a:pt x="271303" y="80295"/>
                    <a:pt x="274497" y="96484"/>
                    <a:pt x="274497" y="114489"/>
                  </a:cubicBezTo>
                  <a:lnTo>
                    <a:pt x="274497" y="115432"/>
                  </a:lnTo>
                  <a:cubicBezTo>
                    <a:pt x="274497" y="134671"/>
                    <a:pt x="271012" y="151587"/>
                    <a:pt x="264043" y="166179"/>
                  </a:cubicBezTo>
                  <a:cubicBezTo>
                    <a:pt x="257073" y="180772"/>
                    <a:pt x="247418" y="193041"/>
                    <a:pt x="235003" y="202987"/>
                  </a:cubicBezTo>
                  <a:cubicBezTo>
                    <a:pt x="222589" y="212933"/>
                    <a:pt x="207851" y="220338"/>
                    <a:pt x="190645" y="225275"/>
                  </a:cubicBezTo>
                  <a:cubicBezTo>
                    <a:pt x="173439" y="230212"/>
                    <a:pt x="154781" y="232680"/>
                    <a:pt x="134671" y="232680"/>
                  </a:cubicBezTo>
                  <a:lnTo>
                    <a:pt x="90095" y="232680"/>
                  </a:lnTo>
                  <a:lnTo>
                    <a:pt x="90095" y="325752"/>
                  </a:lnTo>
                  <a:lnTo>
                    <a:pt x="0" y="325752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132784" y="161823"/>
                  </a:moveTo>
                  <a:cubicBezTo>
                    <a:pt x="148901" y="161823"/>
                    <a:pt x="161533" y="157976"/>
                    <a:pt x="170680" y="150353"/>
                  </a:cubicBezTo>
                  <a:cubicBezTo>
                    <a:pt x="179828" y="142730"/>
                    <a:pt x="184402" y="132348"/>
                    <a:pt x="184402" y="119208"/>
                  </a:cubicBezTo>
                  <a:lnTo>
                    <a:pt x="184402" y="118264"/>
                  </a:lnTo>
                  <a:cubicBezTo>
                    <a:pt x="184402" y="104252"/>
                    <a:pt x="179828" y="93508"/>
                    <a:pt x="170680" y="86175"/>
                  </a:cubicBezTo>
                  <a:cubicBezTo>
                    <a:pt x="161533" y="78843"/>
                    <a:pt x="148755" y="75213"/>
                    <a:pt x="132348" y="75213"/>
                  </a:cubicBezTo>
                  <a:lnTo>
                    <a:pt x="90095" y="75213"/>
                  </a:lnTo>
                  <a:lnTo>
                    <a:pt x="90095" y="161751"/>
                  </a:lnTo>
                  <a:lnTo>
                    <a:pt x="132784" y="161751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6" name="Forme libre : forme 155">
              <a:extLst>
                <a:ext uri="{FF2B5EF4-FFF2-40B4-BE49-F238E27FC236}">
                  <a16:creationId xmlns:a16="http://schemas.microsoft.com/office/drawing/2014/main" id="{6F4196EF-C9EA-4C54-B2F3-3200E7FB3DD1}"/>
                </a:ext>
              </a:extLst>
            </p:cNvPr>
            <p:cNvSpPr/>
            <p:nvPr/>
          </p:nvSpPr>
          <p:spPr>
            <a:xfrm>
              <a:off x="6261739" y="4986951"/>
              <a:ext cx="274497" cy="325752"/>
            </a:xfrm>
            <a:custGeom>
              <a:avLst/>
              <a:gdLst>
                <a:gd name="connsiteX0" fmla="*/ 0 w 274497"/>
                <a:gd name="connsiteY0" fmla="*/ 0 h 325752"/>
                <a:gd name="connsiteX1" fmla="*/ 139318 w 274497"/>
                <a:gd name="connsiteY1" fmla="*/ 0 h 325752"/>
                <a:gd name="connsiteX2" fmla="*/ 195074 w 274497"/>
                <a:gd name="connsiteY2" fmla="*/ 7695 h 325752"/>
                <a:gd name="connsiteX3" fmla="*/ 237835 w 274497"/>
                <a:gd name="connsiteY3" fmla="*/ 29983 h 325752"/>
                <a:gd name="connsiteX4" fmla="*/ 264987 w 274497"/>
                <a:gd name="connsiteY4" fmla="*/ 66065 h 325752"/>
                <a:gd name="connsiteX5" fmla="*/ 274497 w 274497"/>
                <a:gd name="connsiteY5" fmla="*/ 114489 h 325752"/>
                <a:gd name="connsiteX6" fmla="*/ 274497 w 274497"/>
                <a:gd name="connsiteY6" fmla="*/ 115432 h 325752"/>
                <a:gd name="connsiteX7" fmla="*/ 264043 w 274497"/>
                <a:gd name="connsiteY7" fmla="*/ 166179 h 325752"/>
                <a:gd name="connsiteX8" fmla="*/ 235003 w 274497"/>
                <a:gd name="connsiteY8" fmla="*/ 202987 h 325752"/>
                <a:gd name="connsiteX9" fmla="*/ 190645 w 274497"/>
                <a:gd name="connsiteY9" fmla="*/ 225275 h 325752"/>
                <a:gd name="connsiteX10" fmla="*/ 134671 w 274497"/>
                <a:gd name="connsiteY10" fmla="*/ 232680 h 325752"/>
                <a:gd name="connsiteX11" fmla="*/ 90095 w 274497"/>
                <a:gd name="connsiteY11" fmla="*/ 232680 h 325752"/>
                <a:gd name="connsiteX12" fmla="*/ 90095 w 274497"/>
                <a:gd name="connsiteY12" fmla="*/ 325752 h 325752"/>
                <a:gd name="connsiteX13" fmla="*/ 0 w 274497"/>
                <a:gd name="connsiteY13" fmla="*/ 325752 h 325752"/>
                <a:gd name="connsiteX14" fmla="*/ 0 w 274497"/>
                <a:gd name="connsiteY14" fmla="*/ 0 h 325752"/>
                <a:gd name="connsiteX15" fmla="*/ 0 w 274497"/>
                <a:gd name="connsiteY15" fmla="*/ 0 h 325752"/>
                <a:gd name="connsiteX16" fmla="*/ 132784 w 274497"/>
                <a:gd name="connsiteY16" fmla="*/ 161823 h 325752"/>
                <a:gd name="connsiteX17" fmla="*/ 170680 w 274497"/>
                <a:gd name="connsiteY17" fmla="*/ 150353 h 325752"/>
                <a:gd name="connsiteX18" fmla="*/ 184402 w 274497"/>
                <a:gd name="connsiteY18" fmla="*/ 119208 h 325752"/>
                <a:gd name="connsiteX19" fmla="*/ 184402 w 274497"/>
                <a:gd name="connsiteY19" fmla="*/ 118264 h 325752"/>
                <a:gd name="connsiteX20" fmla="*/ 170680 w 274497"/>
                <a:gd name="connsiteY20" fmla="*/ 86175 h 325752"/>
                <a:gd name="connsiteX21" fmla="*/ 132348 w 274497"/>
                <a:gd name="connsiteY21" fmla="*/ 75213 h 325752"/>
                <a:gd name="connsiteX22" fmla="*/ 90095 w 274497"/>
                <a:gd name="connsiteY22" fmla="*/ 75213 h 325752"/>
                <a:gd name="connsiteX23" fmla="*/ 90095 w 274497"/>
                <a:gd name="connsiteY23" fmla="*/ 161751 h 325752"/>
                <a:gd name="connsiteX24" fmla="*/ 132784 w 274497"/>
                <a:gd name="connsiteY24" fmla="*/ 161751 h 325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74497" h="325752">
                  <a:moveTo>
                    <a:pt x="0" y="0"/>
                  </a:moveTo>
                  <a:lnTo>
                    <a:pt x="139318" y="0"/>
                  </a:lnTo>
                  <a:cubicBezTo>
                    <a:pt x="159791" y="0"/>
                    <a:pt x="178376" y="2541"/>
                    <a:pt x="195074" y="7695"/>
                  </a:cubicBezTo>
                  <a:cubicBezTo>
                    <a:pt x="211772" y="12777"/>
                    <a:pt x="226073" y="20255"/>
                    <a:pt x="237835" y="29983"/>
                  </a:cubicBezTo>
                  <a:cubicBezTo>
                    <a:pt x="249596" y="39712"/>
                    <a:pt x="258671" y="51763"/>
                    <a:pt x="264987" y="66065"/>
                  </a:cubicBezTo>
                  <a:cubicBezTo>
                    <a:pt x="271303" y="80295"/>
                    <a:pt x="274497" y="96484"/>
                    <a:pt x="274497" y="114489"/>
                  </a:cubicBezTo>
                  <a:lnTo>
                    <a:pt x="274497" y="115432"/>
                  </a:lnTo>
                  <a:cubicBezTo>
                    <a:pt x="274497" y="134671"/>
                    <a:pt x="271012" y="151587"/>
                    <a:pt x="264043" y="166179"/>
                  </a:cubicBezTo>
                  <a:cubicBezTo>
                    <a:pt x="257073" y="180772"/>
                    <a:pt x="247418" y="193041"/>
                    <a:pt x="235003" y="202987"/>
                  </a:cubicBezTo>
                  <a:cubicBezTo>
                    <a:pt x="222589" y="212933"/>
                    <a:pt x="207851" y="220338"/>
                    <a:pt x="190645" y="225275"/>
                  </a:cubicBezTo>
                  <a:cubicBezTo>
                    <a:pt x="173439" y="230212"/>
                    <a:pt x="154781" y="232680"/>
                    <a:pt x="134671" y="232680"/>
                  </a:cubicBezTo>
                  <a:lnTo>
                    <a:pt x="90095" y="232680"/>
                  </a:lnTo>
                  <a:lnTo>
                    <a:pt x="90095" y="325752"/>
                  </a:lnTo>
                  <a:lnTo>
                    <a:pt x="0" y="325752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132784" y="161823"/>
                  </a:moveTo>
                  <a:cubicBezTo>
                    <a:pt x="148901" y="161823"/>
                    <a:pt x="161533" y="157976"/>
                    <a:pt x="170680" y="150353"/>
                  </a:cubicBezTo>
                  <a:cubicBezTo>
                    <a:pt x="179828" y="142730"/>
                    <a:pt x="184402" y="132348"/>
                    <a:pt x="184402" y="119208"/>
                  </a:cubicBezTo>
                  <a:lnTo>
                    <a:pt x="184402" y="118264"/>
                  </a:lnTo>
                  <a:cubicBezTo>
                    <a:pt x="184402" y="104252"/>
                    <a:pt x="179828" y="93508"/>
                    <a:pt x="170680" y="86175"/>
                  </a:cubicBezTo>
                  <a:cubicBezTo>
                    <a:pt x="161533" y="78843"/>
                    <a:pt x="148755" y="75213"/>
                    <a:pt x="132348" y="75213"/>
                  </a:cubicBezTo>
                  <a:lnTo>
                    <a:pt x="90095" y="75213"/>
                  </a:lnTo>
                  <a:lnTo>
                    <a:pt x="90095" y="161751"/>
                  </a:lnTo>
                  <a:lnTo>
                    <a:pt x="132784" y="161751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7" name="Forme libre : forme 156">
              <a:extLst>
                <a:ext uri="{FF2B5EF4-FFF2-40B4-BE49-F238E27FC236}">
                  <a16:creationId xmlns:a16="http://schemas.microsoft.com/office/drawing/2014/main" id="{594C309F-5300-43CA-85E8-30437448E088}"/>
                </a:ext>
              </a:extLst>
            </p:cNvPr>
            <p:cNvSpPr/>
            <p:nvPr/>
          </p:nvSpPr>
          <p:spPr>
            <a:xfrm>
              <a:off x="6574496" y="4986951"/>
              <a:ext cx="263099" cy="325824"/>
            </a:xfrm>
            <a:custGeom>
              <a:avLst/>
              <a:gdLst>
                <a:gd name="connsiteX0" fmla="*/ 0 w 263099"/>
                <a:gd name="connsiteY0" fmla="*/ 73 h 325824"/>
                <a:gd name="connsiteX1" fmla="*/ 260776 w 263099"/>
                <a:gd name="connsiteY1" fmla="*/ 73 h 325824"/>
                <a:gd name="connsiteX2" fmla="*/ 260776 w 263099"/>
                <a:gd name="connsiteY2" fmla="*/ 76882 h 325824"/>
                <a:gd name="connsiteX3" fmla="*/ 88644 w 263099"/>
                <a:gd name="connsiteY3" fmla="*/ 76882 h 325824"/>
                <a:gd name="connsiteX4" fmla="*/ 88644 w 263099"/>
                <a:gd name="connsiteY4" fmla="*/ 126177 h 325824"/>
                <a:gd name="connsiteX5" fmla="*/ 244514 w 263099"/>
                <a:gd name="connsiteY5" fmla="*/ 126177 h 325824"/>
                <a:gd name="connsiteX6" fmla="*/ 244514 w 263099"/>
                <a:gd name="connsiteY6" fmla="*/ 197397 h 325824"/>
                <a:gd name="connsiteX7" fmla="*/ 88644 w 263099"/>
                <a:gd name="connsiteY7" fmla="*/ 197397 h 325824"/>
                <a:gd name="connsiteX8" fmla="*/ 88644 w 263099"/>
                <a:gd name="connsiteY8" fmla="*/ 249015 h 325824"/>
                <a:gd name="connsiteX9" fmla="*/ 263099 w 263099"/>
                <a:gd name="connsiteY9" fmla="*/ 249015 h 325824"/>
                <a:gd name="connsiteX10" fmla="*/ 263099 w 263099"/>
                <a:gd name="connsiteY10" fmla="*/ 325825 h 325824"/>
                <a:gd name="connsiteX11" fmla="*/ 0 w 263099"/>
                <a:gd name="connsiteY11" fmla="*/ 325825 h 325824"/>
                <a:gd name="connsiteX12" fmla="*/ 0 w 263099"/>
                <a:gd name="connsiteY12" fmla="*/ 0 h 325824"/>
                <a:gd name="connsiteX13" fmla="*/ 0 w 263099"/>
                <a:gd name="connsiteY13" fmla="*/ 73 h 325824"/>
                <a:gd name="connsiteX14" fmla="*/ 0 w 263099"/>
                <a:gd name="connsiteY14" fmla="*/ 73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099" h="325824">
                  <a:moveTo>
                    <a:pt x="0" y="73"/>
                  </a:moveTo>
                  <a:lnTo>
                    <a:pt x="260776" y="73"/>
                  </a:lnTo>
                  <a:lnTo>
                    <a:pt x="260776" y="76882"/>
                  </a:lnTo>
                  <a:lnTo>
                    <a:pt x="88644" y="76882"/>
                  </a:lnTo>
                  <a:lnTo>
                    <a:pt x="88644" y="126177"/>
                  </a:lnTo>
                  <a:lnTo>
                    <a:pt x="244514" y="126177"/>
                  </a:lnTo>
                  <a:lnTo>
                    <a:pt x="244514" y="197397"/>
                  </a:lnTo>
                  <a:lnTo>
                    <a:pt x="88644" y="197397"/>
                  </a:lnTo>
                  <a:lnTo>
                    <a:pt x="88644" y="249015"/>
                  </a:lnTo>
                  <a:lnTo>
                    <a:pt x="263099" y="249015"/>
                  </a:lnTo>
                  <a:lnTo>
                    <a:pt x="263099" y="325825"/>
                  </a:lnTo>
                  <a:lnTo>
                    <a:pt x="0" y="325825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8" name="Forme libre : forme 157">
              <a:extLst>
                <a:ext uri="{FF2B5EF4-FFF2-40B4-BE49-F238E27FC236}">
                  <a16:creationId xmlns:a16="http://schemas.microsoft.com/office/drawing/2014/main" id="{C5B7A810-778C-4DAF-809D-D71DF2A56E4B}"/>
                </a:ext>
              </a:extLst>
            </p:cNvPr>
            <p:cNvSpPr/>
            <p:nvPr/>
          </p:nvSpPr>
          <p:spPr>
            <a:xfrm>
              <a:off x="6883768" y="4986951"/>
              <a:ext cx="345862" cy="325824"/>
            </a:xfrm>
            <a:custGeom>
              <a:avLst/>
              <a:gdLst>
                <a:gd name="connsiteX0" fmla="*/ 0 w 345862"/>
                <a:gd name="connsiteY0" fmla="*/ 0 h 325824"/>
                <a:gd name="connsiteX1" fmla="*/ 95323 w 345862"/>
                <a:gd name="connsiteY1" fmla="*/ 0 h 325824"/>
                <a:gd name="connsiteX2" fmla="*/ 172931 w 345862"/>
                <a:gd name="connsiteY2" fmla="*/ 126105 h 325824"/>
                <a:gd name="connsiteX3" fmla="*/ 250539 w 345862"/>
                <a:gd name="connsiteY3" fmla="*/ 0 h 325824"/>
                <a:gd name="connsiteX4" fmla="*/ 345862 w 345862"/>
                <a:gd name="connsiteY4" fmla="*/ 0 h 325824"/>
                <a:gd name="connsiteX5" fmla="*/ 345862 w 345862"/>
                <a:gd name="connsiteY5" fmla="*/ 325825 h 325824"/>
                <a:gd name="connsiteX6" fmla="*/ 256130 w 345862"/>
                <a:gd name="connsiteY6" fmla="*/ 325825 h 325824"/>
                <a:gd name="connsiteX7" fmla="*/ 256130 w 345862"/>
                <a:gd name="connsiteY7" fmla="*/ 138664 h 325824"/>
                <a:gd name="connsiteX8" fmla="*/ 173222 w 345862"/>
                <a:gd name="connsiteY8" fmla="*/ 266293 h 325824"/>
                <a:gd name="connsiteX9" fmla="*/ 171334 w 345862"/>
                <a:gd name="connsiteY9" fmla="*/ 266293 h 325824"/>
                <a:gd name="connsiteX10" fmla="*/ 88861 w 345862"/>
                <a:gd name="connsiteY10" fmla="*/ 139608 h 325824"/>
                <a:gd name="connsiteX11" fmla="*/ 88861 w 345862"/>
                <a:gd name="connsiteY11" fmla="*/ 325825 h 325824"/>
                <a:gd name="connsiteX12" fmla="*/ 73 w 345862"/>
                <a:gd name="connsiteY12" fmla="*/ 325825 h 325824"/>
                <a:gd name="connsiteX13" fmla="*/ 73 w 345862"/>
                <a:gd name="connsiteY13" fmla="*/ 0 h 325824"/>
                <a:gd name="connsiteX14" fmla="*/ 0 w 345862"/>
                <a:gd name="connsiteY14" fmla="*/ 0 h 325824"/>
                <a:gd name="connsiteX15" fmla="*/ 0 w 345862"/>
                <a:gd name="connsiteY15" fmla="*/ 0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5862" h="325824">
                  <a:moveTo>
                    <a:pt x="0" y="0"/>
                  </a:moveTo>
                  <a:lnTo>
                    <a:pt x="95323" y="0"/>
                  </a:lnTo>
                  <a:lnTo>
                    <a:pt x="172931" y="126105"/>
                  </a:lnTo>
                  <a:lnTo>
                    <a:pt x="250539" y="0"/>
                  </a:lnTo>
                  <a:lnTo>
                    <a:pt x="345862" y="0"/>
                  </a:lnTo>
                  <a:lnTo>
                    <a:pt x="345862" y="325825"/>
                  </a:lnTo>
                  <a:lnTo>
                    <a:pt x="256130" y="325825"/>
                  </a:lnTo>
                  <a:lnTo>
                    <a:pt x="256130" y="138664"/>
                  </a:lnTo>
                  <a:lnTo>
                    <a:pt x="173222" y="266293"/>
                  </a:lnTo>
                  <a:lnTo>
                    <a:pt x="171334" y="266293"/>
                  </a:lnTo>
                  <a:lnTo>
                    <a:pt x="88861" y="139608"/>
                  </a:lnTo>
                  <a:lnTo>
                    <a:pt x="88861" y="325825"/>
                  </a:lnTo>
                  <a:lnTo>
                    <a:pt x="73" y="325825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59" name="Forme libre : forme 158">
              <a:extLst>
                <a:ext uri="{FF2B5EF4-FFF2-40B4-BE49-F238E27FC236}">
                  <a16:creationId xmlns:a16="http://schemas.microsoft.com/office/drawing/2014/main" id="{20747EBD-A11D-439F-811C-2044BF64D5D8}"/>
                </a:ext>
              </a:extLst>
            </p:cNvPr>
            <p:cNvSpPr/>
            <p:nvPr/>
          </p:nvSpPr>
          <p:spPr>
            <a:xfrm>
              <a:off x="7287128" y="4986951"/>
              <a:ext cx="263970" cy="325824"/>
            </a:xfrm>
            <a:custGeom>
              <a:avLst/>
              <a:gdLst>
                <a:gd name="connsiteX0" fmla="*/ 0 w 263970"/>
                <a:gd name="connsiteY0" fmla="*/ 73 h 325824"/>
                <a:gd name="connsiteX1" fmla="*/ 261647 w 263970"/>
                <a:gd name="connsiteY1" fmla="*/ 73 h 325824"/>
                <a:gd name="connsiteX2" fmla="*/ 261647 w 263970"/>
                <a:gd name="connsiteY2" fmla="*/ 76882 h 325824"/>
                <a:gd name="connsiteX3" fmla="*/ 88934 w 263970"/>
                <a:gd name="connsiteY3" fmla="*/ 76882 h 325824"/>
                <a:gd name="connsiteX4" fmla="*/ 88934 w 263970"/>
                <a:gd name="connsiteY4" fmla="*/ 126177 h 325824"/>
                <a:gd name="connsiteX5" fmla="*/ 245385 w 263970"/>
                <a:gd name="connsiteY5" fmla="*/ 126177 h 325824"/>
                <a:gd name="connsiteX6" fmla="*/ 245385 w 263970"/>
                <a:gd name="connsiteY6" fmla="*/ 197397 h 325824"/>
                <a:gd name="connsiteX7" fmla="*/ 88934 w 263970"/>
                <a:gd name="connsiteY7" fmla="*/ 197397 h 325824"/>
                <a:gd name="connsiteX8" fmla="*/ 88934 w 263970"/>
                <a:gd name="connsiteY8" fmla="*/ 249015 h 325824"/>
                <a:gd name="connsiteX9" fmla="*/ 263970 w 263970"/>
                <a:gd name="connsiteY9" fmla="*/ 249015 h 325824"/>
                <a:gd name="connsiteX10" fmla="*/ 263970 w 263970"/>
                <a:gd name="connsiteY10" fmla="*/ 325825 h 325824"/>
                <a:gd name="connsiteX11" fmla="*/ 0 w 263970"/>
                <a:gd name="connsiteY11" fmla="*/ 325825 h 325824"/>
                <a:gd name="connsiteX12" fmla="*/ 0 w 263970"/>
                <a:gd name="connsiteY12" fmla="*/ 0 h 325824"/>
                <a:gd name="connsiteX13" fmla="*/ 0 w 263970"/>
                <a:gd name="connsiteY13" fmla="*/ 73 h 325824"/>
                <a:gd name="connsiteX14" fmla="*/ 0 w 263970"/>
                <a:gd name="connsiteY14" fmla="*/ 73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970" h="325824">
                  <a:moveTo>
                    <a:pt x="0" y="73"/>
                  </a:moveTo>
                  <a:lnTo>
                    <a:pt x="261647" y="73"/>
                  </a:lnTo>
                  <a:lnTo>
                    <a:pt x="261647" y="76882"/>
                  </a:lnTo>
                  <a:lnTo>
                    <a:pt x="88934" y="76882"/>
                  </a:lnTo>
                  <a:lnTo>
                    <a:pt x="88934" y="126177"/>
                  </a:lnTo>
                  <a:lnTo>
                    <a:pt x="245385" y="126177"/>
                  </a:lnTo>
                  <a:lnTo>
                    <a:pt x="245385" y="197397"/>
                  </a:lnTo>
                  <a:lnTo>
                    <a:pt x="88934" y="197397"/>
                  </a:lnTo>
                  <a:lnTo>
                    <a:pt x="88934" y="249015"/>
                  </a:lnTo>
                  <a:lnTo>
                    <a:pt x="263970" y="249015"/>
                  </a:lnTo>
                  <a:lnTo>
                    <a:pt x="263970" y="325825"/>
                  </a:lnTo>
                  <a:lnTo>
                    <a:pt x="0" y="325825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60" name="Forme libre : forme 159">
              <a:extLst>
                <a:ext uri="{FF2B5EF4-FFF2-40B4-BE49-F238E27FC236}">
                  <a16:creationId xmlns:a16="http://schemas.microsoft.com/office/drawing/2014/main" id="{9FD92013-3B1E-4BB9-9AA5-38D0B5EDF519}"/>
                </a:ext>
              </a:extLst>
            </p:cNvPr>
            <p:cNvSpPr/>
            <p:nvPr/>
          </p:nvSpPr>
          <p:spPr>
            <a:xfrm>
              <a:off x="7597272" y="4986951"/>
              <a:ext cx="306658" cy="325824"/>
            </a:xfrm>
            <a:custGeom>
              <a:avLst/>
              <a:gdLst>
                <a:gd name="connsiteX0" fmla="*/ 0 w 306658"/>
                <a:gd name="connsiteY0" fmla="*/ 0 h 325824"/>
                <a:gd name="connsiteX1" fmla="*/ 84143 w 306658"/>
                <a:gd name="connsiteY1" fmla="*/ 0 h 325824"/>
                <a:gd name="connsiteX2" fmla="*/ 218087 w 306658"/>
                <a:gd name="connsiteY2" fmla="*/ 172205 h 325824"/>
                <a:gd name="connsiteX3" fmla="*/ 218087 w 306658"/>
                <a:gd name="connsiteY3" fmla="*/ 0 h 325824"/>
                <a:gd name="connsiteX4" fmla="*/ 306658 w 306658"/>
                <a:gd name="connsiteY4" fmla="*/ 0 h 325824"/>
                <a:gd name="connsiteX5" fmla="*/ 306658 w 306658"/>
                <a:gd name="connsiteY5" fmla="*/ 325825 h 325824"/>
                <a:gd name="connsiteX6" fmla="*/ 227671 w 306658"/>
                <a:gd name="connsiteY6" fmla="*/ 325825 h 325824"/>
                <a:gd name="connsiteX7" fmla="*/ 88571 w 306658"/>
                <a:gd name="connsiteY7" fmla="*/ 147086 h 325824"/>
                <a:gd name="connsiteX8" fmla="*/ 88571 w 306658"/>
                <a:gd name="connsiteY8" fmla="*/ 325825 h 325824"/>
                <a:gd name="connsiteX9" fmla="*/ 0 w 306658"/>
                <a:gd name="connsiteY9" fmla="*/ 325825 h 325824"/>
                <a:gd name="connsiteX10" fmla="*/ 0 w 306658"/>
                <a:gd name="connsiteY10" fmla="*/ 0 h 325824"/>
                <a:gd name="connsiteX11" fmla="*/ 0 w 306658"/>
                <a:gd name="connsiteY11" fmla="*/ 0 h 325824"/>
                <a:gd name="connsiteX12" fmla="*/ 0 w 306658"/>
                <a:gd name="connsiteY12" fmla="*/ 0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6658" h="325824">
                  <a:moveTo>
                    <a:pt x="0" y="0"/>
                  </a:moveTo>
                  <a:lnTo>
                    <a:pt x="84143" y="0"/>
                  </a:lnTo>
                  <a:lnTo>
                    <a:pt x="218087" y="172205"/>
                  </a:lnTo>
                  <a:lnTo>
                    <a:pt x="218087" y="0"/>
                  </a:lnTo>
                  <a:lnTo>
                    <a:pt x="306658" y="0"/>
                  </a:lnTo>
                  <a:lnTo>
                    <a:pt x="306658" y="325825"/>
                  </a:lnTo>
                  <a:lnTo>
                    <a:pt x="227671" y="325825"/>
                  </a:lnTo>
                  <a:lnTo>
                    <a:pt x="88571" y="147086"/>
                  </a:lnTo>
                  <a:lnTo>
                    <a:pt x="88571" y="325825"/>
                  </a:lnTo>
                  <a:lnTo>
                    <a:pt x="0" y="3258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61" name="Forme libre : forme 160">
              <a:extLst>
                <a:ext uri="{FF2B5EF4-FFF2-40B4-BE49-F238E27FC236}">
                  <a16:creationId xmlns:a16="http://schemas.microsoft.com/office/drawing/2014/main" id="{B817046A-A29C-4AF6-B919-DFB8C306E37A}"/>
                </a:ext>
              </a:extLst>
            </p:cNvPr>
            <p:cNvSpPr/>
            <p:nvPr/>
          </p:nvSpPr>
          <p:spPr>
            <a:xfrm>
              <a:off x="7944005" y="4986951"/>
              <a:ext cx="284878" cy="325824"/>
            </a:xfrm>
            <a:custGeom>
              <a:avLst/>
              <a:gdLst>
                <a:gd name="connsiteX0" fmla="*/ 97428 w 284878"/>
                <a:gd name="connsiteY0" fmla="*/ 79133 h 325824"/>
                <a:gd name="connsiteX1" fmla="*/ 0 w 284878"/>
                <a:gd name="connsiteY1" fmla="*/ 79133 h 325824"/>
                <a:gd name="connsiteX2" fmla="*/ 0 w 284878"/>
                <a:gd name="connsiteY2" fmla="*/ 0 h 325824"/>
                <a:gd name="connsiteX3" fmla="*/ 284879 w 284878"/>
                <a:gd name="connsiteY3" fmla="*/ 0 h 325824"/>
                <a:gd name="connsiteX4" fmla="*/ 284879 w 284878"/>
                <a:gd name="connsiteY4" fmla="*/ 79133 h 325824"/>
                <a:gd name="connsiteX5" fmla="*/ 187451 w 284878"/>
                <a:gd name="connsiteY5" fmla="*/ 79133 h 325824"/>
                <a:gd name="connsiteX6" fmla="*/ 187451 w 284878"/>
                <a:gd name="connsiteY6" fmla="*/ 325825 h 325824"/>
                <a:gd name="connsiteX7" fmla="*/ 97428 w 284878"/>
                <a:gd name="connsiteY7" fmla="*/ 325825 h 325824"/>
                <a:gd name="connsiteX8" fmla="*/ 97428 w 284878"/>
                <a:gd name="connsiteY8" fmla="*/ 79133 h 325824"/>
                <a:gd name="connsiteX9" fmla="*/ 97428 w 284878"/>
                <a:gd name="connsiteY9" fmla="*/ 79133 h 325824"/>
                <a:gd name="connsiteX10" fmla="*/ 97428 w 284878"/>
                <a:gd name="connsiteY10" fmla="*/ 79133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4878" h="325824">
                  <a:moveTo>
                    <a:pt x="97428" y="79133"/>
                  </a:moveTo>
                  <a:lnTo>
                    <a:pt x="0" y="79133"/>
                  </a:lnTo>
                  <a:lnTo>
                    <a:pt x="0" y="0"/>
                  </a:lnTo>
                  <a:lnTo>
                    <a:pt x="284879" y="0"/>
                  </a:lnTo>
                  <a:lnTo>
                    <a:pt x="284879" y="79133"/>
                  </a:lnTo>
                  <a:lnTo>
                    <a:pt x="187451" y="79133"/>
                  </a:lnTo>
                  <a:lnTo>
                    <a:pt x="187451" y="325825"/>
                  </a:lnTo>
                  <a:lnTo>
                    <a:pt x="97428" y="325825"/>
                  </a:lnTo>
                  <a:lnTo>
                    <a:pt x="97428" y="79133"/>
                  </a:lnTo>
                  <a:lnTo>
                    <a:pt x="97428" y="79133"/>
                  </a:lnTo>
                  <a:lnTo>
                    <a:pt x="97428" y="79133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62" name="Forme libre : forme 161">
              <a:extLst>
                <a:ext uri="{FF2B5EF4-FFF2-40B4-BE49-F238E27FC236}">
                  <a16:creationId xmlns:a16="http://schemas.microsoft.com/office/drawing/2014/main" id="{92AB4A3E-E9B1-43D9-A4B9-95631C2095DA}"/>
                </a:ext>
              </a:extLst>
            </p:cNvPr>
            <p:cNvSpPr/>
            <p:nvPr/>
          </p:nvSpPr>
          <p:spPr>
            <a:xfrm>
              <a:off x="4691857" y="4493858"/>
              <a:ext cx="275295" cy="325752"/>
            </a:xfrm>
            <a:custGeom>
              <a:avLst/>
              <a:gdLst>
                <a:gd name="connsiteX0" fmla="*/ 0 w 275295"/>
                <a:gd name="connsiteY0" fmla="*/ 0 h 325752"/>
                <a:gd name="connsiteX1" fmla="*/ 139753 w 275295"/>
                <a:gd name="connsiteY1" fmla="*/ 0 h 325752"/>
                <a:gd name="connsiteX2" fmla="*/ 195654 w 275295"/>
                <a:gd name="connsiteY2" fmla="*/ 7696 h 325752"/>
                <a:gd name="connsiteX3" fmla="*/ 238561 w 275295"/>
                <a:gd name="connsiteY3" fmla="*/ 29983 h 325752"/>
                <a:gd name="connsiteX4" fmla="*/ 265785 w 275295"/>
                <a:gd name="connsiteY4" fmla="*/ 66065 h 325752"/>
                <a:gd name="connsiteX5" fmla="*/ 275296 w 275295"/>
                <a:gd name="connsiteY5" fmla="*/ 114489 h 325752"/>
                <a:gd name="connsiteX6" fmla="*/ 275296 w 275295"/>
                <a:gd name="connsiteY6" fmla="*/ 115433 h 325752"/>
                <a:gd name="connsiteX7" fmla="*/ 264841 w 275295"/>
                <a:gd name="connsiteY7" fmla="*/ 166179 h 325752"/>
                <a:gd name="connsiteX8" fmla="*/ 235729 w 275295"/>
                <a:gd name="connsiteY8" fmla="*/ 202987 h 325752"/>
                <a:gd name="connsiteX9" fmla="*/ 191226 w 275295"/>
                <a:gd name="connsiteY9" fmla="*/ 225275 h 325752"/>
                <a:gd name="connsiteX10" fmla="*/ 135107 w 275295"/>
                <a:gd name="connsiteY10" fmla="*/ 232680 h 325752"/>
                <a:gd name="connsiteX11" fmla="*/ 90386 w 275295"/>
                <a:gd name="connsiteY11" fmla="*/ 232680 h 325752"/>
                <a:gd name="connsiteX12" fmla="*/ 90386 w 275295"/>
                <a:gd name="connsiteY12" fmla="*/ 325752 h 325752"/>
                <a:gd name="connsiteX13" fmla="*/ 0 w 275295"/>
                <a:gd name="connsiteY13" fmla="*/ 325752 h 325752"/>
                <a:gd name="connsiteX14" fmla="*/ 0 w 275295"/>
                <a:gd name="connsiteY14" fmla="*/ 73 h 325752"/>
                <a:gd name="connsiteX15" fmla="*/ 0 w 275295"/>
                <a:gd name="connsiteY15" fmla="*/ 73 h 325752"/>
                <a:gd name="connsiteX16" fmla="*/ 133219 w 275295"/>
                <a:gd name="connsiteY16" fmla="*/ 161823 h 325752"/>
                <a:gd name="connsiteX17" fmla="*/ 171189 w 275295"/>
                <a:gd name="connsiteY17" fmla="*/ 150353 h 325752"/>
                <a:gd name="connsiteX18" fmla="*/ 184982 w 275295"/>
                <a:gd name="connsiteY18" fmla="*/ 119208 h 325752"/>
                <a:gd name="connsiteX19" fmla="*/ 184982 w 275295"/>
                <a:gd name="connsiteY19" fmla="*/ 118264 h 325752"/>
                <a:gd name="connsiteX20" fmla="*/ 171189 w 275295"/>
                <a:gd name="connsiteY20" fmla="*/ 86175 h 325752"/>
                <a:gd name="connsiteX21" fmla="*/ 132784 w 275295"/>
                <a:gd name="connsiteY21" fmla="*/ 75213 h 325752"/>
                <a:gd name="connsiteX22" fmla="*/ 90386 w 275295"/>
                <a:gd name="connsiteY22" fmla="*/ 75213 h 325752"/>
                <a:gd name="connsiteX23" fmla="*/ 90386 w 275295"/>
                <a:gd name="connsiteY23" fmla="*/ 161751 h 325752"/>
                <a:gd name="connsiteX24" fmla="*/ 133219 w 275295"/>
                <a:gd name="connsiteY24" fmla="*/ 161751 h 325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75295" h="325752">
                  <a:moveTo>
                    <a:pt x="0" y="0"/>
                  </a:moveTo>
                  <a:lnTo>
                    <a:pt x="139753" y="0"/>
                  </a:lnTo>
                  <a:cubicBezTo>
                    <a:pt x="160299" y="0"/>
                    <a:pt x="178884" y="2541"/>
                    <a:pt x="195654" y="7696"/>
                  </a:cubicBezTo>
                  <a:cubicBezTo>
                    <a:pt x="212425" y="12777"/>
                    <a:pt x="226727" y="20255"/>
                    <a:pt x="238561" y="29983"/>
                  </a:cubicBezTo>
                  <a:cubicBezTo>
                    <a:pt x="250322" y="39712"/>
                    <a:pt x="259469" y="51763"/>
                    <a:pt x="265785" y="66065"/>
                  </a:cubicBezTo>
                  <a:cubicBezTo>
                    <a:pt x="272101" y="80295"/>
                    <a:pt x="275296" y="96484"/>
                    <a:pt x="275296" y="114489"/>
                  </a:cubicBezTo>
                  <a:lnTo>
                    <a:pt x="275296" y="115433"/>
                  </a:lnTo>
                  <a:cubicBezTo>
                    <a:pt x="275296" y="134671"/>
                    <a:pt x="271811" y="151587"/>
                    <a:pt x="264841" y="166179"/>
                  </a:cubicBezTo>
                  <a:cubicBezTo>
                    <a:pt x="257872" y="180772"/>
                    <a:pt x="248144" y="193041"/>
                    <a:pt x="235729" y="202987"/>
                  </a:cubicBezTo>
                  <a:cubicBezTo>
                    <a:pt x="223315" y="212933"/>
                    <a:pt x="208504" y="220338"/>
                    <a:pt x="191226" y="225275"/>
                  </a:cubicBezTo>
                  <a:cubicBezTo>
                    <a:pt x="173947" y="230212"/>
                    <a:pt x="155289" y="232680"/>
                    <a:pt x="135107" y="232680"/>
                  </a:cubicBezTo>
                  <a:lnTo>
                    <a:pt x="90386" y="232680"/>
                  </a:lnTo>
                  <a:lnTo>
                    <a:pt x="90386" y="325752"/>
                  </a:lnTo>
                  <a:lnTo>
                    <a:pt x="0" y="325752"/>
                  </a:lnTo>
                  <a:lnTo>
                    <a:pt x="0" y="73"/>
                  </a:lnTo>
                  <a:lnTo>
                    <a:pt x="0" y="73"/>
                  </a:lnTo>
                  <a:close/>
                  <a:moveTo>
                    <a:pt x="133219" y="161823"/>
                  </a:moveTo>
                  <a:cubicBezTo>
                    <a:pt x="149409" y="161823"/>
                    <a:pt x="162041" y="157976"/>
                    <a:pt x="171189" y="150353"/>
                  </a:cubicBezTo>
                  <a:cubicBezTo>
                    <a:pt x="180336" y="142730"/>
                    <a:pt x="184982" y="132348"/>
                    <a:pt x="184982" y="119208"/>
                  </a:cubicBezTo>
                  <a:lnTo>
                    <a:pt x="184982" y="118264"/>
                  </a:lnTo>
                  <a:cubicBezTo>
                    <a:pt x="184982" y="104252"/>
                    <a:pt x="180409" y="93508"/>
                    <a:pt x="171189" y="86175"/>
                  </a:cubicBezTo>
                  <a:cubicBezTo>
                    <a:pt x="161969" y="78843"/>
                    <a:pt x="149191" y="75213"/>
                    <a:pt x="132784" y="75213"/>
                  </a:cubicBezTo>
                  <a:lnTo>
                    <a:pt x="90386" y="75213"/>
                  </a:lnTo>
                  <a:lnTo>
                    <a:pt x="90386" y="161751"/>
                  </a:lnTo>
                  <a:lnTo>
                    <a:pt x="133219" y="161751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63" name="Forme libre : forme 162">
              <a:extLst>
                <a:ext uri="{FF2B5EF4-FFF2-40B4-BE49-F238E27FC236}">
                  <a16:creationId xmlns:a16="http://schemas.microsoft.com/office/drawing/2014/main" id="{0775BA52-DCA7-437F-8DC6-4DA1EB6A836B}"/>
                </a:ext>
              </a:extLst>
            </p:cNvPr>
            <p:cNvSpPr/>
            <p:nvPr/>
          </p:nvSpPr>
          <p:spPr>
            <a:xfrm>
              <a:off x="5004686" y="4493858"/>
              <a:ext cx="299688" cy="325897"/>
            </a:xfrm>
            <a:custGeom>
              <a:avLst/>
              <a:gdLst>
                <a:gd name="connsiteX0" fmla="*/ 0 w 299688"/>
                <a:gd name="connsiteY0" fmla="*/ 0 h 325897"/>
                <a:gd name="connsiteX1" fmla="*/ 153983 w 299688"/>
                <a:gd name="connsiteY1" fmla="*/ 0 h 325897"/>
                <a:gd name="connsiteX2" fmla="*/ 217725 w 299688"/>
                <a:gd name="connsiteY2" fmla="*/ 9293 h 325897"/>
                <a:gd name="connsiteX3" fmla="*/ 260050 w 299688"/>
                <a:gd name="connsiteY3" fmla="*/ 35356 h 325897"/>
                <a:gd name="connsiteX4" fmla="*/ 288944 w 299688"/>
                <a:gd name="connsiteY4" fmla="*/ 111222 h 325897"/>
                <a:gd name="connsiteX5" fmla="*/ 288944 w 299688"/>
                <a:gd name="connsiteY5" fmla="*/ 112166 h 325897"/>
                <a:gd name="connsiteX6" fmla="*/ 270794 w 299688"/>
                <a:gd name="connsiteY6" fmla="*/ 174601 h 325897"/>
                <a:gd name="connsiteX7" fmla="*/ 221935 w 299688"/>
                <a:gd name="connsiteY7" fmla="*/ 212280 h 325897"/>
                <a:gd name="connsiteX8" fmla="*/ 299689 w 299688"/>
                <a:gd name="connsiteY8" fmla="*/ 325897 h 325897"/>
                <a:gd name="connsiteX9" fmla="*/ 195437 w 299688"/>
                <a:gd name="connsiteY9" fmla="*/ 325897 h 325897"/>
                <a:gd name="connsiteX10" fmla="*/ 129880 w 299688"/>
                <a:gd name="connsiteY10" fmla="*/ 227235 h 325897"/>
                <a:gd name="connsiteX11" fmla="*/ 90313 w 299688"/>
                <a:gd name="connsiteY11" fmla="*/ 227235 h 325897"/>
                <a:gd name="connsiteX12" fmla="*/ 90313 w 299688"/>
                <a:gd name="connsiteY12" fmla="*/ 325897 h 325897"/>
                <a:gd name="connsiteX13" fmla="*/ 0 w 299688"/>
                <a:gd name="connsiteY13" fmla="*/ 325897 h 325897"/>
                <a:gd name="connsiteX14" fmla="*/ 0 w 299688"/>
                <a:gd name="connsiteY14" fmla="*/ 0 h 325897"/>
                <a:gd name="connsiteX15" fmla="*/ 73 w 299688"/>
                <a:gd name="connsiteY15" fmla="*/ 0 h 325897"/>
                <a:gd name="connsiteX16" fmla="*/ 149844 w 299688"/>
                <a:gd name="connsiteY16" fmla="*/ 156378 h 325897"/>
                <a:gd name="connsiteX17" fmla="*/ 185708 w 299688"/>
                <a:gd name="connsiteY17" fmla="*/ 145924 h 325897"/>
                <a:gd name="connsiteX18" fmla="*/ 198268 w 299688"/>
                <a:gd name="connsiteY18" fmla="*/ 117756 h 325897"/>
                <a:gd name="connsiteX19" fmla="*/ 198268 w 299688"/>
                <a:gd name="connsiteY19" fmla="*/ 116812 h 325897"/>
                <a:gd name="connsiteX20" fmla="*/ 185273 w 299688"/>
                <a:gd name="connsiteY20" fmla="*/ 87700 h 325897"/>
                <a:gd name="connsiteX21" fmla="*/ 149409 w 299688"/>
                <a:gd name="connsiteY21" fmla="*/ 78189 h 325897"/>
                <a:gd name="connsiteX22" fmla="*/ 90313 w 299688"/>
                <a:gd name="connsiteY22" fmla="*/ 78189 h 325897"/>
                <a:gd name="connsiteX23" fmla="*/ 90313 w 299688"/>
                <a:gd name="connsiteY23" fmla="*/ 156378 h 325897"/>
                <a:gd name="connsiteX24" fmla="*/ 149844 w 299688"/>
                <a:gd name="connsiteY24" fmla="*/ 156378 h 325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9688" h="325897">
                  <a:moveTo>
                    <a:pt x="0" y="0"/>
                  </a:moveTo>
                  <a:lnTo>
                    <a:pt x="153983" y="0"/>
                  </a:lnTo>
                  <a:cubicBezTo>
                    <a:pt x="179174" y="0"/>
                    <a:pt x="200373" y="3122"/>
                    <a:pt x="217725" y="9293"/>
                  </a:cubicBezTo>
                  <a:cubicBezTo>
                    <a:pt x="235076" y="15464"/>
                    <a:pt x="249233" y="24175"/>
                    <a:pt x="260050" y="35356"/>
                  </a:cubicBezTo>
                  <a:cubicBezTo>
                    <a:pt x="279289" y="53941"/>
                    <a:pt x="288944" y="79278"/>
                    <a:pt x="288944" y="111222"/>
                  </a:cubicBezTo>
                  <a:lnTo>
                    <a:pt x="288944" y="112166"/>
                  </a:lnTo>
                  <a:cubicBezTo>
                    <a:pt x="288944" y="137357"/>
                    <a:pt x="282918" y="158048"/>
                    <a:pt x="270794" y="174601"/>
                  </a:cubicBezTo>
                  <a:cubicBezTo>
                    <a:pt x="258743" y="191008"/>
                    <a:pt x="242408" y="203640"/>
                    <a:pt x="221935" y="212280"/>
                  </a:cubicBezTo>
                  <a:lnTo>
                    <a:pt x="299689" y="325897"/>
                  </a:lnTo>
                  <a:lnTo>
                    <a:pt x="195437" y="325897"/>
                  </a:lnTo>
                  <a:lnTo>
                    <a:pt x="129880" y="227235"/>
                  </a:lnTo>
                  <a:lnTo>
                    <a:pt x="90313" y="227235"/>
                  </a:lnTo>
                  <a:lnTo>
                    <a:pt x="90313" y="325897"/>
                  </a:lnTo>
                  <a:lnTo>
                    <a:pt x="0" y="325897"/>
                  </a:lnTo>
                  <a:lnTo>
                    <a:pt x="0" y="0"/>
                  </a:lnTo>
                  <a:lnTo>
                    <a:pt x="73" y="0"/>
                  </a:lnTo>
                  <a:close/>
                  <a:moveTo>
                    <a:pt x="149844" y="156378"/>
                  </a:moveTo>
                  <a:cubicBezTo>
                    <a:pt x="165308" y="156378"/>
                    <a:pt x="177359" y="152894"/>
                    <a:pt x="185708" y="145924"/>
                  </a:cubicBezTo>
                  <a:cubicBezTo>
                    <a:pt x="194057" y="138955"/>
                    <a:pt x="198268" y="129589"/>
                    <a:pt x="198268" y="117756"/>
                  </a:cubicBezTo>
                  <a:lnTo>
                    <a:pt x="198268" y="116812"/>
                  </a:lnTo>
                  <a:cubicBezTo>
                    <a:pt x="198268" y="103817"/>
                    <a:pt x="193912" y="94088"/>
                    <a:pt x="185273" y="87700"/>
                  </a:cubicBezTo>
                  <a:cubicBezTo>
                    <a:pt x="176633" y="81384"/>
                    <a:pt x="164655" y="78189"/>
                    <a:pt x="149409" y="78189"/>
                  </a:cubicBezTo>
                  <a:lnTo>
                    <a:pt x="90313" y="78189"/>
                  </a:lnTo>
                  <a:lnTo>
                    <a:pt x="90313" y="156378"/>
                  </a:lnTo>
                  <a:lnTo>
                    <a:pt x="149844" y="156378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64" name="Forme libre : forme 163">
              <a:extLst>
                <a:ext uri="{FF2B5EF4-FFF2-40B4-BE49-F238E27FC236}">
                  <a16:creationId xmlns:a16="http://schemas.microsoft.com/office/drawing/2014/main" id="{B81F3A6D-F8F7-4C50-BEC0-FB4FA0EAF9E7}"/>
                </a:ext>
              </a:extLst>
            </p:cNvPr>
            <p:cNvSpPr/>
            <p:nvPr/>
          </p:nvSpPr>
          <p:spPr>
            <a:xfrm>
              <a:off x="5327825" y="4487615"/>
              <a:ext cx="350290" cy="338166"/>
            </a:xfrm>
            <a:custGeom>
              <a:avLst/>
              <a:gdLst>
                <a:gd name="connsiteX0" fmla="*/ 174673 w 350290"/>
                <a:gd name="connsiteY0" fmla="*/ 338166 h 338166"/>
                <a:gd name="connsiteX1" fmla="*/ 104978 w 350290"/>
                <a:gd name="connsiteY1" fmla="*/ 324953 h 338166"/>
                <a:gd name="connsiteX2" fmla="*/ 49658 w 350290"/>
                <a:gd name="connsiteY2" fmla="*/ 288944 h 338166"/>
                <a:gd name="connsiteX3" fmla="*/ 13213 w 350290"/>
                <a:gd name="connsiteY3" fmla="*/ 235511 h 338166"/>
                <a:gd name="connsiteX4" fmla="*/ 0 w 350290"/>
                <a:gd name="connsiteY4" fmla="*/ 170027 h 338166"/>
                <a:gd name="connsiteX5" fmla="*/ 0 w 350290"/>
                <a:gd name="connsiteY5" fmla="*/ 169083 h 338166"/>
                <a:gd name="connsiteX6" fmla="*/ 13213 w 350290"/>
                <a:gd name="connsiteY6" fmla="*/ 103308 h 338166"/>
                <a:gd name="connsiteX7" fmla="*/ 50166 w 350290"/>
                <a:gd name="connsiteY7" fmla="*/ 49440 h 338166"/>
                <a:gd name="connsiteX8" fmla="*/ 105922 w 350290"/>
                <a:gd name="connsiteY8" fmla="*/ 13213 h 338166"/>
                <a:gd name="connsiteX9" fmla="*/ 175617 w 350290"/>
                <a:gd name="connsiteY9" fmla="*/ 0 h 338166"/>
                <a:gd name="connsiteX10" fmla="*/ 245312 w 350290"/>
                <a:gd name="connsiteY10" fmla="*/ 13213 h 338166"/>
                <a:gd name="connsiteX11" fmla="*/ 300633 w 350290"/>
                <a:gd name="connsiteY11" fmla="*/ 49222 h 338166"/>
                <a:gd name="connsiteX12" fmla="*/ 337077 w 350290"/>
                <a:gd name="connsiteY12" fmla="*/ 102655 h 338166"/>
                <a:gd name="connsiteX13" fmla="*/ 350291 w 350290"/>
                <a:gd name="connsiteY13" fmla="*/ 168139 h 338166"/>
                <a:gd name="connsiteX14" fmla="*/ 350291 w 350290"/>
                <a:gd name="connsiteY14" fmla="*/ 169083 h 338166"/>
                <a:gd name="connsiteX15" fmla="*/ 337077 w 350290"/>
                <a:gd name="connsiteY15" fmla="*/ 234858 h 338166"/>
                <a:gd name="connsiteX16" fmla="*/ 300125 w 350290"/>
                <a:gd name="connsiteY16" fmla="*/ 288727 h 338166"/>
                <a:gd name="connsiteX17" fmla="*/ 244369 w 350290"/>
                <a:gd name="connsiteY17" fmla="*/ 324953 h 338166"/>
                <a:gd name="connsiteX18" fmla="*/ 174673 w 350290"/>
                <a:gd name="connsiteY18" fmla="*/ 338166 h 338166"/>
                <a:gd name="connsiteX19" fmla="*/ 174673 w 350290"/>
                <a:gd name="connsiteY19" fmla="*/ 338166 h 338166"/>
                <a:gd name="connsiteX20" fmla="*/ 175399 w 350290"/>
                <a:gd name="connsiteY20" fmla="*/ 256856 h 338166"/>
                <a:gd name="connsiteX21" fmla="*/ 209448 w 350290"/>
                <a:gd name="connsiteY21" fmla="*/ 249886 h 338166"/>
                <a:gd name="connsiteX22" fmla="*/ 235511 w 350290"/>
                <a:gd name="connsiteY22" fmla="*/ 231083 h 338166"/>
                <a:gd name="connsiteX23" fmla="*/ 252282 w 350290"/>
                <a:gd name="connsiteY23" fmla="*/ 203423 h 338166"/>
                <a:gd name="connsiteX24" fmla="*/ 258308 w 350290"/>
                <a:gd name="connsiteY24" fmla="*/ 169954 h 338166"/>
                <a:gd name="connsiteX25" fmla="*/ 258308 w 350290"/>
                <a:gd name="connsiteY25" fmla="*/ 169011 h 338166"/>
                <a:gd name="connsiteX26" fmla="*/ 252282 w 350290"/>
                <a:gd name="connsiteY26" fmla="*/ 135542 h 338166"/>
                <a:gd name="connsiteX27" fmla="*/ 235076 w 350290"/>
                <a:gd name="connsiteY27" fmla="*/ 107664 h 338166"/>
                <a:gd name="connsiteX28" fmla="*/ 208505 w 350290"/>
                <a:gd name="connsiteY28" fmla="*/ 88353 h 338166"/>
                <a:gd name="connsiteX29" fmla="*/ 174456 w 350290"/>
                <a:gd name="connsiteY29" fmla="*/ 81166 h 338166"/>
                <a:gd name="connsiteX30" fmla="*/ 140697 w 350290"/>
                <a:gd name="connsiteY30" fmla="*/ 88135 h 338166"/>
                <a:gd name="connsiteX31" fmla="*/ 114561 w 350290"/>
                <a:gd name="connsiteY31" fmla="*/ 106938 h 338166"/>
                <a:gd name="connsiteX32" fmla="*/ 97791 w 350290"/>
                <a:gd name="connsiteY32" fmla="*/ 134599 h 338166"/>
                <a:gd name="connsiteX33" fmla="*/ 91983 w 350290"/>
                <a:gd name="connsiteY33" fmla="*/ 168067 h 338166"/>
                <a:gd name="connsiteX34" fmla="*/ 91983 w 350290"/>
                <a:gd name="connsiteY34" fmla="*/ 169011 h 338166"/>
                <a:gd name="connsiteX35" fmla="*/ 98009 w 350290"/>
                <a:gd name="connsiteY35" fmla="*/ 202479 h 338166"/>
                <a:gd name="connsiteX36" fmla="*/ 114997 w 350290"/>
                <a:gd name="connsiteY36" fmla="*/ 230357 h 338166"/>
                <a:gd name="connsiteX37" fmla="*/ 141350 w 350290"/>
                <a:gd name="connsiteY37" fmla="*/ 249668 h 338166"/>
                <a:gd name="connsiteX38" fmla="*/ 175327 w 350290"/>
                <a:gd name="connsiteY38" fmla="*/ 256856 h 338166"/>
                <a:gd name="connsiteX39" fmla="*/ 175399 w 350290"/>
                <a:gd name="connsiteY39" fmla="*/ 256856 h 338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50290" h="338166">
                  <a:moveTo>
                    <a:pt x="174673" y="338166"/>
                  </a:moveTo>
                  <a:cubicBezTo>
                    <a:pt x="149554" y="338166"/>
                    <a:pt x="126322" y="333738"/>
                    <a:pt x="104978" y="324953"/>
                  </a:cubicBezTo>
                  <a:cubicBezTo>
                    <a:pt x="83634" y="316096"/>
                    <a:pt x="65194" y="304118"/>
                    <a:pt x="49658" y="288944"/>
                  </a:cubicBezTo>
                  <a:cubicBezTo>
                    <a:pt x="34194" y="273771"/>
                    <a:pt x="21998" y="255984"/>
                    <a:pt x="13213" y="235511"/>
                  </a:cubicBezTo>
                  <a:cubicBezTo>
                    <a:pt x="4356" y="215038"/>
                    <a:pt x="0" y="193259"/>
                    <a:pt x="0" y="170027"/>
                  </a:cubicBezTo>
                  <a:lnTo>
                    <a:pt x="0" y="169083"/>
                  </a:lnTo>
                  <a:cubicBezTo>
                    <a:pt x="0" y="145852"/>
                    <a:pt x="4429" y="123927"/>
                    <a:pt x="13213" y="103308"/>
                  </a:cubicBezTo>
                  <a:cubicBezTo>
                    <a:pt x="22070" y="82690"/>
                    <a:pt x="34339" y="64758"/>
                    <a:pt x="50166" y="49440"/>
                  </a:cubicBezTo>
                  <a:cubicBezTo>
                    <a:pt x="65993" y="34122"/>
                    <a:pt x="84578" y="21998"/>
                    <a:pt x="105922" y="13213"/>
                  </a:cubicBezTo>
                  <a:cubicBezTo>
                    <a:pt x="127266" y="4356"/>
                    <a:pt x="150498" y="0"/>
                    <a:pt x="175617" y="0"/>
                  </a:cubicBezTo>
                  <a:cubicBezTo>
                    <a:pt x="200736" y="0"/>
                    <a:pt x="223968" y="4429"/>
                    <a:pt x="245312" y="13213"/>
                  </a:cubicBezTo>
                  <a:cubicBezTo>
                    <a:pt x="266656" y="22070"/>
                    <a:pt x="285097" y="34049"/>
                    <a:pt x="300633" y="49222"/>
                  </a:cubicBezTo>
                  <a:cubicBezTo>
                    <a:pt x="316096" y="64395"/>
                    <a:pt x="328293" y="82182"/>
                    <a:pt x="337077" y="102655"/>
                  </a:cubicBezTo>
                  <a:cubicBezTo>
                    <a:pt x="345935" y="123128"/>
                    <a:pt x="350291" y="144908"/>
                    <a:pt x="350291" y="168139"/>
                  </a:cubicBezTo>
                  <a:lnTo>
                    <a:pt x="350291" y="169083"/>
                  </a:lnTo>
                  <a:cubicBezTo>
                    <a:pt x="350291" y="192315"/>
                    <a:pt x="345862" y="214240"/>
                    <a:pt x="337077" y="234858"/>
                  </a:cubicBezTo>
                  <a:cubicBezTo>
                    <a:pt x="328220" y="255476"/>
                    <a:pt x="315951" y="273408"/>
                    <a:pt x="300125" y="288727"/>
                  </a:cubicBezTo>
                  <a:cubicBezTo>
                    <a:pt x="284298" y="304045"/>
                    <a:pt x="265713" y="316169"/>
                    <a:pt x="244369" y="324953"/>
                  </a:cubicBezTo>
                  <a:cubicBezTo>
                    <a:pt x="223024" y="333811"/>
                    <a:pt x="199793" y="338166"/>
                    <a:pt x="174673" y="338166"/>
                  </a:cubicBezTo>
                  <a:lnTo>
                    <a:pt x="174673" y="338166"/>
                  </a:lnTo>
                  <a:close/>
                  <a:moveTo>
                    <a:pt x="175399" y="256856"/>
                  </a:moveTo>
                  <a:cubicBezTo>
                    <a:pt x="187814" y="256856"/>
                    <a:pt x="199139" y="254532"/>
                    <a:pt x="209448" y="249886"/>
                  </a:cubicBezTo>
                  <a:cubicBezTo>
                    <a:pt x="219685" y="245240"/>
                    <a:pt x="228397" y="238996"/>
                    <a:pt x="235511" y="231083"/>
                  </a:cubicBezTo>
                  <a:cubicBezTo>
                    <a:pt x="242626" y="223170"/>
                    <a:pt x="248216" y="213949"/>
                    <a:pt x="252282" y="203423"/>
                  </a:cubicBezTo>
                  <a:cubicBezTo>
                    <a:pt x="256347" y="192896"/>
                    <a:pt x="258308" y="181715"/>
                    <a:pt x="258308" y="169954"/>
                  </a:cubicBezTo>
                  <a:lnTo>
                    <a:pt x="258308" y="169011"/>
                  </a:lnTo>
                  <a:cubicBezTo>
                    <a:pt x="258308" y="157250"/>
                    <a:pt x="256275" y="146069"/>
                    <a:pt x="252282" y="135542"/>
                  </a:cubicBezTo>
                  <a:cubicBezTo>
                    <a:pt x="248216" y="125016"/>
                    <a:pt x="242481" y="115723"/>
                    <a:pt x="235076" y="107664"/>
                  </a:cubicBezTo>
                  <a:cubicBezTo>
                    <a:pt x="227598" y="99606"/>
                    <a:pt x="218741" y="93217"/>
                    <a:pt x="208505" y="88353"/>
                  </a:cubicBezTo>
                  <a:cubicBezTo>
                    <a:pt x="198268" y="83562"/>
                    <a:pt x="186943" y="81166"/>
                    <a:pt x="174456" y="81166"/>
                  </a:cubicBezTo>
                  <a:cubicBezTo>
                    <a:pt x="161969" y="81166"/>
                    <a:pt x="150788" y="83489"/>
                    <a:pt x="140697" y="88135"/>
                  </a:cubicBezTo>
                  <a:cubicBezTo>
                    <a:pt x="130606" y="92782"/>
                    <a:pt x="121894" y="99025"/>
                    <a:pt x="114561" y="106938"/>
                  </a:cubicBezTo>
                  <a:cubicBezTo>
                    <a:pt x="107229" y="114852"/>
                    <a:pt x="101639" y="124072"/>
                    <a:pt x="97791" y="134599"/>
                  </a:cubicBezTo>
                  <a:cubicBezTo>
                    <a:pt x="93943" y="145126"/>
                    <a:pt x="91983" y="156306"/>
                    <a:pt x="91983" y="168067"/>
                  </a:cubicBezTo>
                  <a:lnTo>
                    <a:pt x="91983" y="169011"/>
                  </a:lnTo>
                  <a:cubicBezTo>
                    <a:pt x="91983" y="180772"/>
                    <a:pt x="94016" y="191952"/>
                    <a:pt x="98009" y="202479"/>
                  </a:cubicBezTo>
                  <a:cubicBezTo>
                    <a:pt x="102074" y="213006"/>
                    <a:pt x="107737" y="222298"/>
                    <a:pt x="114997" y="230357"/>
                  </a:cubicBezTo>
                  <a:cubicBezTo>
                    <a:pt x="122329" y="238415"/>
                    <a:pt x="131041" y="244877"/>
                    <a:pt x="141350" y="249668"/>
                  </a:cubicBezTo>
                  <a:cubicBezTo>
                    <a:pt x="151587" y="254460"/>
                    <a:pt x="162912" y="256856"/>
                    <a:pt x="175327" y="256856"/>
                  </a:cubicBezTo>
                  <a:lnTo>
                    <a:pt x="175399" y="256856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65" name="Forme libre : forme 164">
              <a:extLst>
                <a:ext uri="{FF2B5EF4-FFF2-40B4-BE49-F238E27FC236}">
                  <a16:creationId xmlns:a16="http://schemas.microsoft.com/office/drawing/2014/main" id="{1DE04B3B-0FC8-4323-B176-8E06B8552324}"/>
                </a:ext>
              </a:extLst>
            </p:cNvPr>
            <p:cNvSpPr/>
            <p:nvPr/>
          </p:nvSpPr>
          <p:spPr>
            <a:xfrm>
              <a:off x="5698152" y="4493858"/>
              <a:ext cx="235148" cy="331051"/>
            </a:xfrm>
            <a:custGeom>
              <a:avLst/>
              <a:gdLst>
                <a:gd name="connsiteX0" fmla="*/ 114126 w 235148"/>
                <a:gd name="connsiteY0" fmla="*/ 331052 h 331051"/>
                <a:gd name="connsiteX1" fmla="*/ 75648 w 235148"/>
                <a:gd name="connsiteY1" fmla="*/ 326841 h 331051"/>
                <a:gd name="connsiteX2" fmla="*/ 44576 w 235148"/>
                <a:gd name="connsiteY2" fmla="*/ 315225 h 331051"/>
                <a:gd name="connsiteX3" fmla="*/ 19529 w 235148"/>
                <a:gd name="connsiteY3" fmla="*/ 297801 h 331051"/>
                <a:gd name="connsiteX4" fmla="*/ 0 w 235148"/>
                <a:gd name="connsiteY4" fmla="*/ 276167 h 331051"/>
                <a:gd name="connsiteX5" fmla="*/ 58007 w 235148"/>
                <a:gd name="connsiteY5" fmla="*/ 221355 h 331051"/>
                <a:gd name="connsiteX6" fmla="*/ 81892 w 235148"/>
                <a:gd name="connsiteY6" fmla="*/ 243642 h 331051"/>
                <a:gd name="connsiteX7" fmla="*/ 108536 w 235148"/>
                <a:gd name="connsiteY7" fmla="*/ 251556 h 331051"/>
                <a:gd name="connsiteX8" fmla="*/ 135615 w 235148"/>
                <a:gd name="connsiteY8" fmla="*/ 240158 h 331051"/>
                <a:gd name="connsiteX9" fmla="*/ 145634 w 235148"/>
                <a:gd name="connsiteY9" fmla="*/ 206036 h 331051"/>
                <a:gd name="connsiteX10" fmla="*/ 145634 w 235148"/>
                <a:gd name="connsiteY10" fmla="*/ 0 h 331051"/>
                <a:gd name="connsiteX11" fmla="*/ 235149 w 235148"/>
                <a:gd name="connsiteY11" fmla="*/ 0 h 331051"/>
                <a:gd name="connsiteX12" fmla="*/ 235149 w 235148"/>
                <a:gd name="connsiteY12" fmla="*/ 206472 h 331051"/>
                <a:gd name="connsiteX13" fmla="*/ 227235 w 235148"/>
                <a:gd name="connsiteY13" fmla="*/ 259469 h 331051"/>
                <a:gd name="connsiteX14" fmla="*/ 203132 w 235148"/>
                <a:gd name="connsiteY14" fmla="*/ 298019 h 331051"/>
                <a:gd name="connsiteX15" fmla="*/ 164437 w 235148"/>
                <a:gd name="connsiteY15" fmla="*/ 322630 h 331051"/>
                <a:gd name="connsiteX16" fmla="*/ 114126 w 235148"/>
                <a:gd name="connsiteY16" fmla="*/ 330979 h 331051"/>
                <a:gd name="connsiteX17" fmla="*/ 114126 w 235148"/>
                <a:gd name="connsiteY17" fmla="*/ 330979 h 3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35148" h="331051">
                  <a:moveTo>
                    <a:pt x="114126" y="331052"/>
                  </a:moveTo>
                  <a:cubicBezTo>
                    <a:pt x="99896" y="331052"/>
                    <a:pt x="87119" y="329672"/>
                    <a:pt x="75648" y="326841"/>
                  </a:cubicBezTo>
                  <a:cubicBezTo>
                    <a:pt x="64178" y="324082"/>
                    <a:pt x="53796" y="320162"/>
                    <a:pt x="44576" y="315225"/>
                  </a:cubicBezTo>
                  <a:cubicBezTo>
                    <a:pt x="35356" y="310288"/>
                    <a:pt x="26934" y="304481"/>
                    <a:pt x="19529" y="297801"/>
                  </a:cubicBezTo>
                  <a:cubicBezTo>
                    <a:pt x="12124" y="291122"/>
                    <a:pt x="5590" y="283935"/>
                    <a:pt x="0" y="276167"/>
                  </a:cubicBezTo>
                  <a:lnTo>
                    <a:pt x="58007" y="221355"/>
                  </a:lnTo>
                  <a:cubicBezTo>
                    <a:pt x="66065" y="230938"/>
                    <a:pt x="74051" y="238415"/>
                    <a:pt x="81892" y="243642"/>
                  </a:cubicBezTo>
                  <a:cubicBezTo>
                    <a:pt x="89805" y="248942"/>
                    <a:pt x="98662" y="251556"/>
                    <a:pt x="108536" y="251556"/>
                  </a:cubicBezTo>
                  <a:cubicBezTo>
                    <a:pt x="120006" y="251556"/>
                    <a:pt x="129081" y="247781"/>
                    <a:pt x="135615" y="240158"/>
                  </a:cubicBezTo>
                  <a:cubicBezTo>
                    <a:pt x="142294" y="232607"/>
                    <a:pt x="145634" y="221209"/>
                    <a:pt x="145634" y="206036"/>
                  </a:cubicBezTo>
                  <a:lnTo>
                    <a:pt x="145634" y="0"/>
                  </a:lnTo>
                  <a:lnTo>
                    <a:pt x="235149" y="0"/>
                  </a:lnTo>
                  <a:lnTo>
                    <a:pt x="235149" y="206472"/>
                  </a:lnTo>
                  <a:cubicBezTo>
                    <a:pt x="235149" y="226945"/>
                    <a:pt x="232535" y="244586"/>
                    <a:pt x="227235" y="259469"/>
                  </a:cubicBezTo>
                  <a:cubicBezTo>
                    <a:pt x="221935" y="274352"/>
                    <a:pt x="213877" y="287202"/>
                    <a:pt x="203132" y="298019"/>
                  </a:cubicBezTo>
                  <a:cubicBezTo>
                    <a:pt x="192388" y="308836"/>
                    <a:pt x="179465" y="317040"/>
                    <a:pt x="164437" y="322630"/>
                  </a:cubicBezTo>
                  <a:cubicBezTo>
                    <a:pt x="149409" y="328220"/>
                    <a:pt x="132711" y="330979"/>
                    <a:pt x="114126" y="330979"/>
                  </a:cubicBezTo>
                  <a:lnTo>
                    <a:pt x="114126" y="330979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66" name="Forme libre : forme 165">
              <a:extLst>
                <a:ext uri="{FF2B5EF4-FFF2-40B4-BE49-F238E27FC236}">
                  <a16:creationId xmlns:a16="http://schemas.microsoft.com/office/drawing/2014/main" id="{E4FF7001-1AC3-46EE-BFD7-02C23BC2AD18}"/>
                </a:ext>
              </a:extLst>
            </p:cNvPr>
            <p:cNvSpPr/>
            <p:nvPr/>
          </p:nvSpPr>
          <p:spPr>
            <a:xfrm>
              <a:off x="5987315" y="4493858"/>
              <a:ext cx="263098" cy="325824"/>
            </a:xfrm>
            <a:custGeom>
              <a:avLst/>
              <a:gdLst>
                <a:gd name="connsiteX0" fmla="*/ 0 w 263098"/>
                <a:gd name="connsiteY0" fmla="*/ 73 h 325824"/>
                <a:gd name="connsiteX1" fmla="*/ 260776 w 263098"/>
                <a:gd name="connsiteY1" fmla="*/ 73 h 325824"/>
                <a:gd name="connsiteX2" fmla="*/ 260776 w 263098"/>
                <a:gd name="connsiteY2" fmla="*/ 76882 h 325824"/>
                <a:gd name="connsiteX3" fmla="*/ 88643 w 263098"/>
                <a:gd name="connsiteY3" fmla="*/ 76882 h 325824"/>
                <a:gd name="connsiteX4" fmla="*/ 88643 w 263098"/>
                <a:gd name="connsiteY4" fmla="*/ 126177 h 325824"/>
                <a:gd name="connsiteX5" fmla="*/ 244514 w 263098"/>
                <a:gd name="connsiteY5" fmla="*/ 126177 h 325824"/>
                <a:gd name="connsiteX6" fmla="*/ 244514 w 263098"/>
                <a:gd name="connsiteY6" fmla="*/ 197397 h 325824"/>
                <a:gd name="connsiteX7" fmla="*/ 88643 w 263098"/>
                <a:gd name="connsiteY7" fmla="*/ 197397 h 325824"/>
                <a:gd name="connsiteX8" fmla="*/ 88643 w 263098"/>
                <a:gd name="connsiteY8" fmla="*/ 249015 h 325824"/>
                <a:gd name="connsiteX9" fmla="*/ 263099 w 263098"/>
                <a:gd name="connsiteY9" fmla="*/ 249015 h 325824"/>
                <a:gd name="connsiteX10" fmla="*/ 263099 w 263098"/>
                <a:gd name="connsiteY10" fmla="*/ 325825 h 325824"/>
                <a:gd name="connsiteX11" fmla="*/ 0 w 263098"/>
                <a:gd name="connsiteY11" fmla="*/ 325825 h 325824"/>
                <a:gd name="connsiteX12" fmla="*/ 0 w 263098"/>
                <a:gd name="connsiteY12" fmla="*/ 0 h 325824"/>
                <a:gd name="connsiteX13" fmla="*/ 0 w 263098"/>
                <a:gd name="connsiteY13" fmla="*/ 73 h 325824"/>
                <a:gd name="connsiteX14" fmla="*/ 0 w 263098"/>
                <a:gd name="connsiteY14" fmla="*/ 73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098" h="325824">
                  <a:moveTo>
                    <a:pt x="0" y="73"/>
                  </a:moveTo>
                  <a:lnTo>
                    <a:pt x="260776" y="73"/>
                  </a:lnTo>
                  <a:lnTo>
                    <a:pt x="260776" y="76882"/>
                  </a:lnTo>
                  <a:lnTo>
                    <a:pt x="88643" y="76882"/>
                  </a:lnTo>
                  <a:lnTo>
                    <a:pt x="88643" y="126177"/>
                  </a:lnTo>
                  <a:lnTo>
                    <a:pt x="244514" y="126177"/>
                  </a:lnTo>
                  <a:lnTo>
                    <a:pt x="244514" y="197397"/>
                  </a:lnTo>
                  <a:lnTo>
                    <a:pt x="88643" y="197397"/>
                  </a:lnTo>
                  <a:lnTo>
                    <a:pt x="88643" y="249015"/>
                  </a:lnTo>
                  <a:lnTo>
                    <a:pt x="263099" y="249015"/>
                  </a:lnTo>
                  <a:lnTo>
                    <a:pt x="263099" y="325825"/>
                  </a:lnTo>
                  <a:lnTo>
                    <a:pt x="0" y="325825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67" name="Forme libre : forme 166">
              <a:extLst>
                <a:ext uri="{FF2B5EF4-FFF2-40B4-BE49-F238E27FC236}">
                  <a16:creationId xmlns:a16="http://schemas.microsoft.com/office/drawing/2014/main" id="{88AC6665-A684-442D-BEB9-367A075D32F7}"/>
                </a:ext>
              </a:extLst>
            </p:cNvPr>
            <p:cNvSpPr/>
            <p:nvPr/>
          </p:nvSpPr>
          <p:spPr>
            <a:xfrm>
              <a:off x="6279163" y="4493858"/>
              <a:ext cx="284878" cy="325824"/>
            </a:xfrm>
            <a:custGeom>
              <a:avLst/>
              <a:gdLst>
                <a:gd name="connsiteX0" fmla="*/ 97428 w 284878"/>
                <a:gd name="connsiteY0" fmla="*/ 79133 h 325824"/>
                <a:gd name="connsiteX1" fmla="*/ 0 w 284878"/>
                <a:gd name="connsiteY1" fmla="*/ 79133 h 325824"/>
                <a:gd name="connsiteX2" fmla="*/ 0 w 284878"/>
                <a:gd name="connsiteY2" fmla="*/ 0 h 325824"/>
                <a:gd name="connsiteX3" fmla="*/ 284879 w 284878"/>
                <a:gd name="connsiteY3" fmla="*/ 0 h 325824"/>
                <a:gd name="connsiteX4" fmla="*/ 284879 w 284878"/>
                <a:gd name="connsiteY4" fmla="*/ 79133 h 325824"/>
                <a:gd name="connsiteX5" fmla="*/ 187451 w 284878"/>
                <a:gd name="connsiteY5" fmla="*/ 79133 h 325824"/>
                <a:gd name="connsiteX6" fmla="*/ 187451 w 284878"/>
                <a:gd name="connsiteY6" fmla="*/ 325825 h 325824"/>
                <a:gd name="connsiteX7" fmla="*/ 97428 w 284878"/>
                <a:gd name="connsiteY7" fmla="*/ 325825 h 325824"/>
                <a:gd name="connsiteX8" fmla="*/ 97428 w 284878"/>
                <a:gd name="connsiteY8" fmla="*/ 79133 h 325824"/>
                <a:gd name="connsiteX9" fmla="*/ 97428 w 284878"/>
                <a:gd name="connsiteY9" fmla="*/ 79133 h 325824"/>
                <a:gd name="connsiteX10" fmla="*/ 97428 w 284878"/>
                <a:gd name="connsiteY10" fmla="*/ 79133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4878" h="325824">
                  <a:moveTo>
                    <a:pt x="97428" y="79133"/>
                  </a:moveTo>
                  <a:lnTo>
                    <a:pt x="0" y="79133"/>
                  </a:lnTo>
                  <a:lnTo>
                    <a:pt x="0" y="0"/>
                  </a:lnTo>
                  <a:lnTo>
                    <a:pt x="284879" y="0"/>
                  </a:lnTo>
                  <a:lnTo>
                    <a:pt x="284879" y="79133"/>
                  </a:lnTo>
                  <a:lnTo>
                    <a:pt x="187451" y="79133"/>
                  </a:lnTo>
                  <a:lnTo>
                    <a:pt x="187451" y="325825"/>
                  </a:lnTo>
                  <a:lnTo>
                    <a:pt x="97428" y="325825"/>
                  </a:lnTo>
                  <a:lnTo>
                    <a:pt x="97428" y="79133"/>
                  </a:lnTo>
                  <a:lnTo>
                    <a:pt x="97428" y="79133"/>
                  </a:lnTo>
                  <a:lnTo>
                    <a:pt x="97428" y="79133"/>
                  </a:lnTo>
                  <a:close/>
                </a:path>
              </a:pathLst>
            </a:custGeom>
            <a:solidFill>
              <a:srgbClr val="D35917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69" name="Forme libre : forme 168">
              <a:extLst>
                <a:ext uri="{FF2B5EF4-FFF2-40B4-BE49-F238E27FC236}">
                  <a16:creationId xmlns:a16="http://schemas.microsoft.com/office/drawing/2014/main" id="{45A10B61-3E21-47B9-83C0-25037C61820E}"/>
                </a:ext>
              </a:extLst>
            </p:cNvPr>
            <p:cNvSpPr/>
            <p:nvPr/>
          </p:nvSpPr>
          <p:spPr>
            <a:xfrm>
              <a:off x="6732181" y="4493858"/>
              <a:ext cx="309272" cy="325752"/>
            </a:xfrm>
            <a:custGeom>
              <a:avLst/>
              <a:gdLst>
                <a:gd name="connsiteX0" fmla="*/ 0 w 309272"/>
                <a:gd name="connsiteY0" fmla="*/ 0 h 325752"/>
                <a:gd name="connsiteX1" fmla="*/ 125524 w 309272"/>
                <a:gd name="connsiteY1" fmla="*/ 0 h 325752"/>
                <a:gd name="connsiteX2" fmla="*/ 203423 w 309272"/>
                <a:gd name="connsiteY2" fmla="*/ 11834 h 325752"/>
                <a:gd name="connsiteX3" fmla="*/ 261139 w 309272"/>
                <a:gd name="connsiteY3" fmla="*/ 45157 h 325752"/>
                <a:gd name="connsiteX4" fmla="*/ 296930 w 309272"/>
                <a:gd name="connsiteY4" fmla="*/ 96121 h 325752"/>
                <a:gd name="connsiteX5" fmla="*/ 309272 w 309272"/>
                <a:gd name="connsiteY5" fmla="*/ 161025 h 325752"/>
                <a:gd name="connsiteX6" fmla="*/ 309272 w 309272"/>
                <a:gd name="connsiteY6" fmla="*/ 161969 h 325752"/>
                <a:gd name="connsiteX7" fmla="*/ 296713 w 309272"/>
                <a:gd name="connsiteY7" fmla="*/ 227308 h 325752"/>
                <a:gd name="connsiteX8" fmla="*/ 260486 w 309272"/>
                <a:gd name="connsiteY8" fmla="*/ 279216 h 325752"/>
                <a:gd name="connsiteX9" fmla="*/ 202116 w 309272"/>
                <a:gd name="connsiteY9" fmla="*/ 313410 h 325752"/>
                <a:gd name="connsiteX10" fmla="*/ 123782 w 309272"/>
                <a:gd name="connsiteY10" fmla="*/ 325752 h 325752"/>
                <a:gd name="connsiteX11" fmla="*/ 145 w 309272"/>
                <a:gd name="connsiteY11" fmla="*/ 325752 h 325752"/>
                <a:gd name="connsiteX12" fmla="*/ 145 w 309272"/>
                <a:gd name="connsiteY12" fmla="*/ 73 h 325752"/>
                <a:gd name="connsiteX13" fmla="*/ 0 w 309272"/>
                <a:gd name="connsiteY13" fmla="*/ 73 h 325752"/>
                <a:gd name="connsiteX14" fmla="*/ 127048 w 309272"/>
                <a:gd name="connsiteY14" fmla="*/ 245603 h 325752"/>
                <a:gd name="connsiteX15" fmla="*/ 192388 w 309272"/>
                <a:gd name="connsiteY15" fmla="*/ 224259 h 325752"/>
                <a:gd name="connsiteX16" fmla="*/ 217071 w 309272"/>
                <a:gd name="connsiteY16" fmla="*/ 163348 h 325752"/>
                <a:gd name="connsiteX17" fmla="*/ 217071 w 309272"/>
                <a:gd name="connsiteY17" fmla="*/ 162404 h 325752"/>
                <a:gd name="connsiteX18" fmla="*/ 192388 w 309272"/>
                <a:gd name="connsiteY18" fmla="*/ 101711 h 325752"/>
                <a:gd name="connsiteX19" fmla="*/ 127048 w 309272"/>
                <a:gd name="connsiteY19" fmla="*/ 80077 h 325752"/>
                <a:gd name="connsiteX20" fmla="*/ 90168 w 309272"/>
                <a:gd name="connsiteY20" fmla="*/ 80077 h 325752"/>
                <a:gd name="connsiteX21" fmla="*/ 90168 w 309272"/>
                <a:gd name="connsiteY21" fmla="*/ 245748 h 325752"/>
                <a:gd name="connsiteX22" fmla="*/ 127048 w 309272"/>
                <a:gd name="connsiteY22" fmla="*/ 245748 h 325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09272" h="325752">
                  <a:moveTo>
                    <a:pt x="0" y="0"/>
                  </a:moveTo>
                  <a:lnTo>
                    <a:pt x="125524" y="0"/>
                  </a:lnTo>
                  <a:cubicBezTo>
                    <a:pt x="154636" y="0"/>
                    <a:pt x="180627" y="3920"/>
                    <a:pt x="203423" y="11834"/>
                  </a:cubicBezTo>
                  <a:cubicBezTo>
                    <a:pt x="226219" y="19747"/>
                    <a:pt x="245385" y="30782"/>
                    <a:pt x="261139" y="45157"/>
                  </a:cubicBezTo>
                  <a:cubicBezTo>
                    <a:pt x="276748" y="59386"/>
                    <a:pt x="288727" y="76447"/>
                    <a:pt x="296930" y="96121"/>
                  </a:cubicBezTo>
                  <a:cubicBezTo>
                    <a:pt x="305134" y="115796"/>
                    <a:pt x="309272" y="137503"/>
                    <a:pt x="309272" y="161025"/>
                  </a:cubicBezTo>
                  <a:lnTo>
                    <a:pt x="309272" y="161969"/>
                  </a:lnTo>
                  <a:cubicBezTo>
                    <a:pt x="309272" y="185563"/>
                    <a:pt x="305061" y="207343"/>
                    <a:pt x="296713" y="227308"/>
                  </a:cubicBezTo>
                  <a:cubicBezTo>
                    <a:pt x="288364" y="247272"/>
                    <a:pt x="276240" y="264624"/>
                    <a:pt x="260486" y="279216"/>
                  </a:cubicBezTo>
                  <a:cubicBezTo>
                    <a:pt x="244659" y="293808"/>
                    <a:pt x="225275" y="305207"/>
                    <a:pt x="202116" y="313410"/>
                  </a:cubicBezTo>
                  <a:cubicBezTo>
                    <a:pt x="179029" y="321614"/>
                    <a:pt x="152966" y="325752"/>
                    <a:pt x="123782" y="325752"/>
                  </a:cubicBezTo>
                  <a:lnTo>
                    <a:pt x="145" y="325752"/>
                  </a:lnTo>
                  <a:lnTo>
                    <a:pt x="145" y="73"/>
                  </a:lnTo>
                  <a:lnTo>
                    <a:pt x="0" y="73"/>
                  </a:lnTo>
                  <a:close/>
                  <a:moveTo>
                    <a:pt x="127048" y="245603"/>
                  </a:moveTo>
                  <a:cubicBezTo>
                    <a:pt x="154128" y="245603"/>
                    <a:pt x="175835" y="238488"/>
                    <a:pt x="192388" y="224259"/>
                  </a:cubicBezTo>
                  <a:cubicBezTo>
                    <a:pt x="208940" y="210029"/>
                    <a:pt x="217071" y="189629"/>
                    <a:pt x="217071" y="163348"/>
                  </a:cubicBezTo>
                  <a:lnTo>
                    <a:pt x="217071" y="162404"/>
                  </a:lnTo>
                  <a:cubicBezTo>
                    <a:pt x="217071" y="136341"/>
                    <a:pt x="208868" y="116086"/>
                    <a:pt x="192388" y="101711"/>
                  </a:cubicBezTo>
                  <a:cubicBezTo>
                    <a:pt x="175908" y="87337"/>
                    <a:pt x="154128" y="80077"/>
                    <a:pt x="127048" y="80077"/>
                  </a:cubicBezTo>
                  <a:lnTo>
                    <a:pt x="90168" y="80077"/>
                  </a:lnTo>
                  <a:lnTo>
                    <a:pt x="90168" y="245748"/>
                  </a:lnTo>
                  <a:lnTo>
                    <a:pt x="127048" y="245748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70" name="Forme libre : forme 169">
              <a:extLst>
                <a:ext uri="{FF2B5EF4-FFF2-40B4-BE49-F238E27FC236}">
                  <a16:creationId xmlns:a16="http://schemas.microsoft.com/office/drawing/2014/main" id="{A1725D12-A584-4CFF-9243-0B3FCEA5B68C}"/>
                </a:ext>
              </a:extLst>
            </p:cNvPr>
            <p:cNvSpPr/>
            <p:nvPr/>
          </p:nvSpPr>
          <p:spPr>
            <a:xfrm>
              <a:off x="7087626" y="4493858"/>
              <a:ext cx="263970" cy="325824"/>
            </a:xfrm>
            <a:custGeom>
              <a:avLst/>
              <a:gdLst>
                <a:gd name="connsiteX0" fmla="*/ 0 w 263970"/>
                <a:gd name="connsiteY0" fmla="*/ 73 h 325824"/>
                <a:gd name="connsiteX1" fmla="*/ 261647 w 263970"/>
                <a:gd name="connsiteY1" fmla="*/ 73 h 325824"/>
                <a:gd name="connsiteX2" fmla="*/ 261647 w 263970"/>
                <a:gd name="connsiteY2" fmla="*/ 76882 h 325824"/>
                <a:gd name="connsiteX3" fmla="*/ 88934 w 263970"/>
                <a:gd name="connsiteY3" fmla="*/ 76882 h 325824"/>
                <a:gd name="connsiteX4" fmla="*/ 88934 w 263970"/>
                <a:gd name="connsiteY4" fmla="*/ 126177 h 325824"/>
                <a:gd name="connsiteX5" fmla="*/ 245385 w 263970"/>
                <a:gd name="connsiteY5" fmla="*/ 126177 h 325824"/>
                <a:gd name="connsiteX6" fmla="*/ 245385 w 263970"/>
                <a:gd name="connsiteY6" fmla="*/ 197397 h 325824"/>
                <a:gd name="connsiteX7" fmla="*/ 88934 w 263970"/>
                <a:gd name="connsiteY7" fmla="*/ 197397 h 325824"/>
                <a:gd name="connsiteX8" fmla="*/ 88934 w 263970"/>
                <a:gd name="connsiteY8" fmla="*/ 249015 h 325824"/>
                <a:gd name="connsiteX9" fmla="*/ 263970 w 263970"/>
                <a:gd name="connsiteY9" fmla="*/ 249015 h 325824"/>
                <a:gd name="connsiteX10" fmla="*/ 263970 w 263970"/>
                <a:gd name="connsiteY10" fmla="*/ 325825 h 325824"/>
                <a:gd name="connsiteX11" fmla="*/ 0 w 263970"/>
                <a:gd name="connsiteY11" fmla="*/ 325825 h 325824"/>
                <a:gd name="connsiteX12" fmla="*/ 0 w 263970"/>
                <a:gd name="connsiteY12" fmla="*/ 0 h 325824"/>
                <a:gd name="connsiteX13" fmla="*/ 0 w 263970"/>
                <a:gd name="connsiteY13" fmla="*/ 73 h 325824"/>
                <a:gd name="connsiteX14" fmla="*/ 0 w 263970"/>
                <a:gd name="connsiteY14" fmla="*/ 73 h 325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970" h="325824">
                  <a:moveTo>
                    <a:pt x="0" y="73"/>
                  </a:moveTo>
                  <a:lnTo>
                    <a:pt x="261647" y="73"/>
                  </a:lnTo>
                  <a:lnTo>
                    <a:pt x="261647" y="76882"/>
                  </a:lnTo>
                  <a:lnTo>
                    <a:pt x="88934" y="76882"/>
                  </a:lnTo>
                  <a:lnTo>
                    <a:pt x="88934" y="126177"/>
                  </a:lnTo>
                  <a:lnTo>
                    <a:pt x="245385" y="126177"/>
                  </a:lnTo>
                  <a:lnTo>
                    <a:pt x="245385" y="197397"/>
                  </a:lnTo>
                  <a:lnTo>
                    <a:pt x="88934" y="197397"/>
                  </a:lnTo>
                  <a:lnTo>
                    <a:pt x="88934" y="249015"/>
                  </a:lnTo>
                  <a:lnTo>
                    <a:pt x="263970" y="249015"/>
                  </a:lnTo>
                  <a:lnTo>
                    <a:pt x="263970" y="325825"/>
                  </a:lnTo>
                  <a:lnTo>
                    <a:pt x="0" y="325825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chemeClr val="accent2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71" name="Forme libre : forme 170">
              <a:extLst>
                <a:ext uri="{FF2B5EF4-FFF2-40B4-BE49-F238E27FC236}">
                  <a16:creationId xmlns:a16="http://schemas.microsoft.com/office/drawing/2014/main" id="{47AC69C8-CCEE-4928-BFFC-17E839871225}"/>
                </a:ext>
              </a:extLst>
            </p:cNvPr>
            <p:cNvSpPr/>
            <p:nvPr/>
          </p:nvSpPr>
          <p:spPr>
            <a:xfrm>
              <a:off x="4677918" y="4479919"/>
              <a:ext cx="274497" cy="324953"/>
            </a:xfrm>
            <a:custGeom>
              <a:avLst/>
              <a:gdLst>
                <a:gd name="connsiteX0" fmla="*/ 0 w 274497"/>
                <a:gd name="connsiteY0" fmla="*/ 0 h 324953"/>
                <a:gd name="connsiteX1" fmla="*/ 139318 w 274497"/>
                <a:gd name="connsiteY1" fmla="*/ 0 h 324953"/>
                <a:gd name="connsiteX2" fmla="*/ 195074 w 274497"/>
                <a:gd name="connsiteY2" fmla="*/ 7696 h 324953"/>
                <a:gd name="connsiteX3" fmla="*/ 237835 w 274497"/>
                <a:gd name="connsiteY3" fmla="*/ 29983 h 324953"/>
                <a:gd name="connsiteX4" fmla="*/ 264987 w 274497"/>
                <a:gd name="connsiteY4" fmla="*/ 65920 h 324953"/>
                <a:gd name="connsiteX5" fmla="*/ 274497 w 274497"/>
                <a:gd name="connsiteY5" fmla="*/ 114198 h 324953"/>
                <a:gd name="connsiteX6" fmla="*/ 274497 w 274497"/>
                <a:gd name="connsiteY6" fmla="*/ 115142 h 324953"/>
                <a:gd name="connsiteX7" fmla="*/ 264043 w 274497"/>
                <a:gd name="connsiteY7" fmla="*/ 165744 h 324953"/>
                <a:gd name="connsiteX8" fmla="*/ 235003 w 274497"/>
                <a:gd name="connsiteY8" fmla="*/ 202406 h 324953"/>
                <a:gd name="connsiteX9" fmla="*/ 190645 w 274497"/>
                <a:gd name="connsiteY9" fmla="*/ 224694 h 324953"/>
                <a:gd name="connsiteX10" fmla="*/ 134671 w 274497"/>
                <a:gd name="connsiteY10" fmla="*/ 232099 h 324953"/>
                <a:gd name="connsiteX11" fmla="*/ 90095 w 274497"/>
                <a:gd name="connsiteY11" fmla="*/ 232099 h 324953"/>
                <a:gd name="connsiteX12" fmla="*/ 90095 w 274497"/>
                <a:gd name="connsiteY12" fmla="*/ 324953 h 324953"/>
                <a:gd name="connsiteX13" fmla="*/ 0 w 274497"/>
                <a:gd name="connsiteY13" fmla="*/ 324953 h 324953"/>
                <a:gd name="connsiteX14" fmla="*/ 0 w 274497"/>
                <a:gd name="connsiteY14" fmla="*/ 73 h 324953"/>
                <a:gd name="connsiteX15" fmla="*/ 0 w 274497"/>
                <a:gd name="connsiteY15" fmla="*/ 73 h 324953"/>
                <a:gd name="connsiteX16" fmla="*/ 132784 w 274497"/>
                <a:gd name="connsiteY16" fmla="*/ 161460 h 324953"/>
                <a:gd name="connsiteX17" fmla="*/ 170680 w 274497"/>
                <a:gd name="connsiteY17" fmla="*/ 149990 h 324953"/>
                <a:gd name="connsiteX18" fmla="*/ 184402 w 274497"/>
                <a:gd name="connsiteY18" fmla="*/ 118917 h 324953"/>
                <a:gd name="connsiteX19" fmla="*/ 184402 w 274497"/>
                <a:gd name="connsiteY19" fmla="*/ 117973 h 324953"/>
                <a:gd name="connsiteX20" fmla="*/ 170680 w 274497"/>
                <a:gd name="connsiteY20" fmla="*/ 85957 h 324953"/>
                <a:gd name="connsiteX21" fmla="*/ 132348 w 274497"/>
                <a:gd name="connsiteY21" fmla="*/ 74995 h 324953"/>
                <a:gd name="connsiteX22" fmla="*/ 90095 w 274497"/>
                <a:gd name="connsiteY22" fmla="*/ 74995 h 324953"/>
                <a:gd name="connsiteX23" fmla="*/ 90095 w 274497"/>
                <a:gd name="connsiteY23" fmla="*/ 161315 h 324953"/>
                <a:gd name="connsiteX24" fmla="*/ 132784 w 274497"/>
                <a:gd name="connsiteY24" fmla="*/ 161315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74497" h="324953">
                  <a:moveTo>
                    <a:pt x="0" y="0"/>
                  </a:moveTo>
                  <a:lnTo>
                    <a:pt x="139318" y="0"/>
                  </a:lnTo>
                  <a:cubicBezTo>
                    <a:pt x="159791" y="0"/>
                    <a:pt x="178376" y="2541"/>
                    <a:pt x="195074" y="7696"/>
                  </a:cubicBezTo>
                  <a:cubicBezTo>
                    <a:pt x="211771" y="12777"/>
                    <a:pt x="226074" y="20255"/>
                    <a:pt x="237835" y="29983"/>
                  </a:cubicBezTo>
                  <a:cubicBezTo>
                    <a:pt x="249596" y="39712"/>
                    <a:pt x="258671" y="51763"/>
                    <a:pt x="264987" y="65920"/>
                  </a:cubicBezTo>
                  <a:cubicBezTo>
                    <a:pt x="271303" y="80149"/>
                    <a:pt x="274497" y="96266"/>
                    <a:pt x="274497" y="114198"/>
                  </a:cubicBezTo>
                  <a:lnTo>
                    <a:pt x="274497" y="115142"/>
                  </a:lnTo>
                  <a:cubicBezTo>
                    <a:pt x="274497" y="134381"/>
                    <a:pt x="271012" y="151151"/>
                    <a:pt x="264043" y="165744"/>
                  </a:cubicBezTo>
                  <a:cubicBezTo>
                    <a:pt x="257073" y="180336"/>
                    <a:pt x="247418" y="192533"/>
                    <a:pt x="235003" y="202406"/>
                  </a:cubicBezTo>
                  <a:cubicBezTo>
                    <a:pt x="222589" y="212352"/>
                    <a:pt x="207851" y="219757"/>
                    <a:pt x="190645" y="224694"/>
                  </a:cubicBezTo>
                  <a:cubicBezTo>
                    <a:pt x="173439" y="229631"/>
                    <a:pt x="154781" y="232099"/>
                    <a:pt x="134671" y="232099"/>
                  </a:cubicBezTo>
                  <a:lnTo>
                    <a:pt x="90095" y="232099"/>
                  </a:lnTo>
                  <a:lnTo>
                    <a:pt x="90095" y="324953"/>
                  </a:lnTo>
                  <a:lnTo>
                    <a:pt x="0" y="324953"/>
                  </a:lnTo>
                  <a:lnTo>
                    <a:pt x="0" y="73"/>
                  </a:lnTo>
                  <a:lnTo>
                    <a:pt x="0" y="73"/>
                  </a:lnTo>
                  <a:close/>
                  <a:moveTo>
                    <a:pt x="132784" y="161460"/>
                  </a:moveTo>
                  <a:cubicBezTo>
                    <a:pt x="148901" y="161460"/>
                    <a:pt x="161533" y="157613"/>
                    <a:pt x="170680" y="149990"/>
                  </a:cubicBezTo>
                  <a:cubicBezTo>
                    <a:pt x="179828" y="142367"/>
                    <a:pt x="184402" y="131985"/>
                    <a:pt x="184402" y="118917"/>
                  </a:cubicBezTo>
                  <a:lnTo>
                    <a:pt x="184402" y="117973"/>
                  </a:lnTo>
                  <a:cubicBezTo>
                    <a:pt x="184402" y="103962"/>
                    <a:pt x="179828" y="93290"/>
                    <a:pt x="170680" y="85957"/>
                  </a:cubicBezTo>
                  <a:cubicBezTo>
                    <a:pt x="161533" y="78625"/>
                    <a:pt x="148756" y="74995"/>
                    <a:pt x="132348" y="74995"/>
                  </a:cubicBezTo>
                  <a:lnTo>
                    <a:pt x="90095" y="74995"/>
                  </a:lnTo>
                  <a:lnTo>
                    <a:pt x="90095" y="161315"/>
                  </a:lnTo>
                  <a:lnTo>
                    <a:pt x="132784" y="161315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72" name="Forme libre : forme 171">
              <a:extLst>
                <a:ext uri="{FF2B5EF4-FFF2-40B4-BE49-F238E27FC236}">
                  <a16:creationId xmlns:a16="http://schemas.microsoft.com/office/drawing/2014/main" id="{A9640504-5DF9-4029-BB21-EBBDE4C456EE}"/>
                </a:ext>
              </a:extLst>
            </p:cNvPr>
            <p:cNvSpPr/>
            <p:nvPr/>
          </p:nvSpPr>
          <p:spPr>
            <a:xfrm>
              <a:off x="4990602" y="4479919"/>
              <a:ext cx="298817" cy="325026"/>
            </a:xfrm>
            <a:custGeom>
              <a:avLst/>
              <a:gdLst>
                <a:gd name="connsiteX0" fmla="*/ 145 w 298817"/>
                <a:gd name="connsiteY0" fmla="*/ 0 h 325026"/>
                <a:gd name="connsiteX1" fmla="*/ 153692 w 298817"/>
                <a:gd name="connsiteY1" fmla="*/ 0 h 325026"/>
                <a:gd name="connsiteX2" fmla="*/ 217289 w 298817"/>
                <a:gd name="connsiteY2" fmla="*/ 9293 h 325026"/>
                <a:gd name="connsiteX3" fmla="*/ 259469 w 298817"/>
                <a:gd name="connsiteY3" fmla="*/ 35283 h 325026"/>
                <a:gd name="connsiteX4" fmla="*/ 288218 w 298817"/>
                <a:gd name="connsiteY4" fmla="*/ 110931 h 325026"/>
                <a:gd name="connsiteX5" fmla="*/ 288218 w 298817"/>
                <a:gd name="connsiteY5" fmla="*/ 111875 h 325026"/>
                <a:gd name="connsiteX6" fmla="*/ 270069 w 298817"/>
                <a:gd name="connsiteY6" fmla="*/ 174093 h 325026"/>
                <a:gd name="connsiteX7" fmla="*/ 221355 w 298817"/>
                <a:gd name="connsiteY7" fmla="*/ 211699 h 325026"/>
                <a:gd name="connsiteX8" fmla="*/ 298818 w 298817"/>
                <a:gd name="connsiteY8" fmla="*/ 325026 h 325026"/>
                <a:gd name="connsiteX9" fmla="*/ 194856 w 298817"/>
                <a:gd name="connsiteY9" fmla="*/ 325026 h 325026"/>
                <a:gd name="connsiteX10" fmla="*/ 129444 w 298817"/>
                <a:gd name="connsiteY10" fmla="*/ 226582 h 325026"/>
                <a:gd name="connsiteX11" fmla="*/ 90023 w 298817"/>
                <a:gd name="connsiteY11" fmla="*/ 226582 h 325026"/>
                <a:gd name="connsiteX12" fmla="*/ 90023 w 298817"/>
                <a:gd name="connsiteY12" fmla="*/ 325026 h 325026"/>
                <a:gd name="connsiteX13" fmla="*/ 0 w 298817"/>
                <a:gd name="connsiteY13" fmla="*/ 325026 h 325026"/>
                <a:gd name="connsiteX14" fmla="*/ 0 w 298817"/>
                <a:gd name="connsiteY14" fmla="*/ 0 h 325026"/>
                <a:gd name="connsiteX15" fmla="*/ 0 w 298817"/>
                <a:gd name="connsiteY15" fmla="*/ 0 h 325026"/>
                <a:gd name="connsiteX16" fmla="*/ 149554 w 298817"/>
                <a:gd name="connsiteY16" fmla="*/ 155943 h 325026"/>
                <a:gd name="connsiteX17" fmla="*/ 185273 w 298817"/>
                <a:gd name="connsiteY17" fmla="*/ 145489 h 325026"/>
                <a:gd name="connsiteX18" fmla="*/ 197832 w 298817"/>
                <a:gd name="connsiteY18" fmla="*/ 117393 h 325026"/>
                <a:gd name="connsiteX19" fmla="*/ 197832 w 298817"/>
                <a:gd name="connsiteY19" fmla="*/ 116449 h 325026"/>
                <a:gd name="connsiteX20" fmla="*/ 184837 w 298817"/>
                <a:gd name="connsiteY20" fmla="*/ 87409 h 325026"/>
                <a:gd name="connsiteX21" fmla="*/ 149118 w 298817"/>
                <a:gd name="connsiteY21" fmla="*/ 77899 h 325026"/>
                <a:gd name="connsiteX22" fmla="*/ 90168 w 298817"/>
                <a:gd name="connsiteY22" fmla="*/ 77899 h 325026"/>
                <a:gd name="connsiteX23" fmla="*/ 90168 w 298817"/>
                <a:gd name="connsiteY23" fmla="*/ 155870 h 325026"/>
                <a:gd name="connsiteX24" fmla="*/ 149554 w 298817"/>
                <a:gd name="connsiteY24" fmla="*/ 155870 h 325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8817" h="325026">
                  <a:moveTo>
                    <a:pt x="145" y="0"/>
                  </a:moveTo>
                  <a:lnTo>
                    <a:pt x="153692" y="0"/>
                  </a:lnTo>
                  <a:cubicBezTo>
                    <a:pt x="178739" y="0"/>
                    <a:pt x="199938" y="3122"/>
                    <a:pt x="217289" y="9293"/>
                  </a:cubicBezTo>
                  <a:cubicBezTo>
                    <a:pt x="234640" y="15464"/>
                    <a:pt x="248652" y="24175"/>
                    <a:pt x="259469" y="35283"/>
                  </a:cubicBezTo>
                  <a:cubicBezTo>
                    <a:pt x="278708" y="53869"/>
                    <a:pt x="288218" y="79060"/>
                    <a:pt x="288218" y="110931"/>
                  </a:cubicBezTo>
                  <a:lnTo>
                    <a:pt x="288218" y="111875"/>
                  </a:lnTo>
                  <a:cubicBezTo>
                    <a:pt x="288218" y="136994"/>
                    <a:pt x="282193" y="157613"/>
                    <a:pt x="270069" y="174093"/>
                  </a:cubicBezTo>
                  <a:cubicBezTo>
                    <a:pt x="258017" y="190500"/>
                    <a:pt x="241827" y="203060"/>
                    <a:pt x="221355" y="211699"/>
                  </a:cubicBezTo>
                  <a:lnTo>
                    <a:pt x="298818" y="325026"/>
                  </a:lnTo>
                  <a:lnTo>
                    <a:pt x="194856" y="325026"/>
                  </a:lnTo>
                  <a:lnTo>
                    <a:pt x="129444" y="226582"/>
                  </a:lnTo>
                  <a:lnTo>
                    <a:pt x="90023" y="226582"/>
                  </a:lnTo>
                  <a:lnTo>
                    <a:pt x="90023" y="325026"/>
                  </a:lnTo>
                  <a:lnTo>
                    <a:pt x="0" y="325026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149554" y="155943"/>
                  </a:moveTo>
                  <a:cubicBezTo>
                    <a:pt x="165018" y="155943"/>
                    <a:pt x="176924" y="152458"/>
                    <a:pt x="185273" y="145489"/>
                  </a:cubicBezTo>
                  <a:cubicBezTo>
                    <a:pt x="193622" y="138519"/>
                    <a:pt x="197832" y="129154"/>
                    <a:pt x="197832" y="117393"/>
                  </a:cubicBezTo>
                  <a:lnTo>
                    <a:pt x="197832" y="116449"/>
                  </a:lnTo>
                  <a:cubicBezTo>
                    <a:pt x="197832" y="103454"/>
                    <a:pt x="193476" y="93798"/>
                    <a:pt x="184837" y="87409"/>
                  </a:cubicBezTo>
                  <a:cubicBezTo>
                    <a:pt x="176198" y="81093"/>
                    <a:pt x="164219" y="77899"/>
                    <a:pt x="149118" y="77899"/>
                  </a:cubicBezTo>
                  <a:lnTo>
                    <a:pt x="90168" y="77899"/>
                  </a:lnTo>
                  <a:lnTo>
                    <a:pt x="90168" y="155870"/>
                  </a:lnTo>
                  <a:lnTo>
                    <a:pt x="149554" y="155870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73" name="Forme libre : forme 172">
              <a:extLst>
                <a:ext uri="{FF2B5EF4-FFF2-40B4-BE49-F238E27FC236}">
                  <a16:creationId xmlns:a16="http://schemas.microsoft.com/office/drawing/2014/main" id="{63571112-8B7D-4A02-8CBA-2A8FD41A775E}"/>
                </a:ext>
              </a:extLst>
            </p:cNvPr>
            <p:cNvSpPr/>
            <p:nvPr/>
          </p:nvSpPr>
          <p:spPr>
            <a:xfrm>
              <a:off x="5313014" y="4472804"/>
              <a:ext cx="351016" cy="338166"/>
            </a:xfrm>
            <a:custGeom>
              <a:avLst/>
              <a:gdLst>
                <a:gd name="connsiteX0" fmla="*/ 175036 w 351016"/>
                <a:gd name="connsiteY0" fmla="*/ 338167 h 338166"/>
                <a:gd name="connsiteX1" fmla="*/ 105196 w 351016"/>
                <a:gd name="connsiteY1" fmla="*/ 324953 h 338166"/>
                <a:gd name="connsiteX2" fmla="*/ 49730 w 351016"/>
                <a:gd name="connsiteY2" fmla="*/ 288944 h 338166"/>
                <a:gd name="connsiteX3" fmla="*/ 13213 w 351016"/>
                <a:gd name="connsiteY3" fmla="*/ 235511 h 338166"/>
                <a:gd name="connsiteX4" fmla="*/ 0 w 351016"/>
                <a:gd name="connsiteY4" fmla="*/ 170027 h 338166"/>
                <a:gd name="connsiteX5" fmla="*/ 0 w 351016"/>
                <a:gd name="connsiteY5" fmla="*/ 169083 h 338166"/>
                <a:gd name="connsiteX6" fmla="*/ 13213 w 351016"/>
                <a:gd name="connsiteY6" fmla="*/ 103308 h 338166"/>
                <a:gd name="connsiteX7" fmla="*/ 50239 w 351016"/>
                <a:gd name="connsiteY7" fmla="*/ 49440 h 338166"/>
                <a:gd name="connsiteX8" fmla="*/ 106140 w 351016"/>
                <a:gd name="connsiteY8" fmla="*/ 13213 h 338166"/>
                <a:gd name="connsiteX9" fmla="*/ 175980 w 351016"/>
                <a:gd name="connsiteY9" fmla="*/ 0 h 338166"/>
                <a:gd name="connsiteX10" fmla="*/ 245820 w 351016"/>
                <a:gd name="connsiteY10" fmla="*/ 13213 h 338166"/>
                <a:gd name="connsiteX11" fmla="*/ 301286 w 351016"/>
                <a:gd name="connsiteY11" fmla="*/ 49222 h 338166"/>
                <a:gd name="connsiteX12" fmla="*/ 337804 w 351016"/>
                <a:gd name="connsiteY12" fmla="*/ 102655 h 338166"/>
                <a:gd name="connsiteX13" fmla="*/ 351017 w 351016"/>
                <a:gd name="connsiteY13" fmla="*/ 168139 h 338166"/>
                <a:gd name="connsiteX14" fmla="*/ 351017 w 351016"/>
                <a:gd name="connsiteY14" fmla="*/ 169083 h 338166"/>
                <a:gd name="connsiteX15" fmla="*/ 337804 w 351016"/>
                <a:gd name="connsiteY15" fmla="*/ 234858 h 338166"/>
                <a:gd name="connsiteX16" fmla="*/ 300778 w 351016"/>
                <a:gd name="connsiteY16" fmla="*/ 288727 h 338166"/>
                <a:gd name="connsiteX17" fmla="*/ 244877 w 351016"/>
                <a:gd name="connsiteY17" fmla="*/ 324953 h 338166"/>
                <a:gd name="connsiteX18" fmla="*/ 175036 w 351016"/>
                <a:gd name="connsiteY18" fmla="*/ 338167 h 338166"/>
                <a:gd name="connsiteX19" fmla="*/ 175036 w 351016"/>
                <a:gd name="connsiteY19" fmla="*/ 338167 h 338166"/>
                <a:gd name="connsiteX20" fmla="*/ 175762 w 351016"/>
                <a:gd name="connsiteY20" fmla="*/ 256856 h 338166"/>
                <a:gd name="connsiteX21" fmla="*/ 209884 w 351016"/>
                <a:gd name="connsiteY21" fmla="*/ 249886 h 338166"/>
                <a:gd name="connsiteX22" fmla="*/ 236020 w 351016"/>
                <a:gd name="connsiteY22" fmla="*/ 231083 h 338166"/>
                <a:gd name="connsiteX23" fmla="*/ 252863 w 351016"/>
                <a:gd name="connsiteY23" fmla="*/ 203423 h 338166"/>
                <a:gd name="connsiteX24" fmla="*/ 258888 w 351016"/>
                <a:gd name="connsiteY24" fmla="*/ 169954 h 338166"/>
                <a:gd name="connsiteX25" fmla="*/ 258888 w 351016"/>
                <a:gd name="connsiteY25" fmla="*/ 169011 h 338166"/>
                <a:gd name="connsiteX26" fmla="*/ 252863 w 351016"/>
                <a:gd name="connsiteY26" fmla="*/ 135542 h 338166"/>
                <a:gd name="connsiteX27" fmla="*/ 235584 w 351016"/>
                <a:gd name="connsiteY27" fmla="*/ 107664 h 338166"/>
                <a:gd name="connsiteX28" fmla="*/ 208940 w 351016"/>
                <a:gd name="connsiteY28" fmla="*/ 88353 h 338166"/>
                <a:gd name="connsiteX29" fmla="*/ 174819 w 351016"/>
                <a:gd name="connsiteY29" fmla="*/ 81166 h 338166"/>
                <a:gd name="connsiteX30" fmla="*/ 140988 w 351016"/>
                <a:gd name="connsiteY30" fmla="*/ 88135 h 338166"/>
                <a:gd name="connsiteX31" fmla="*/ 114779 w 351016"/>
                <a:gd name="connsiteY31" fmla="*/ 106938 h 338166"/>
                <a:gd name="connsiteX32" fmla="*/ 97936 w 351016"/>
                <a:gd name="connsiteY32" fmla="*/ 134599 h 338166"/>
                <a:gd name="connsiteX33" fmla="*/ 92128 w 351016"/>
                <a:gd name="connsiteY33" fmla="*/ 168067 h 338166"/>
                <a:gd name="connsiteX34" fmla="*/ 92128 w 351016"/>
                <a:gd name="connsiteY34" fmla="*/ 169011 h 338166"/>
                <a:gd name="connsiteX35" fmla="*/ 98154 w 351016"/>
                <a:gd name="connsiteY35" fmla="*/ 202479 h 338166"/>
                <a:gd name="connsiteX36" fmla="*/ 115215 w 351016"/>
                <a:gd name="connsiteY36" fmla="*/ 230357 h 338166"/>
                <a:gd name="connsiteX37" fmla="*/ 141641 w 351016"/>
                <a:gd name="connsiteY37" fmla="*/ 249668 h 338166"/>
                <a:gd name="connsiteX38" fmla="*/ 175690 w 351016"/>
                <a:gd name="connsiteY38" fmla="*/ 256856 h 338166"/>
                <a:gd name="connsiteX39" fmla="*/ 175762 w 351016"/>
                <a:gd name="connsiteY39" fmla="*/ 256856 h 338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51016" h="338166">
                  <a:moveTo>
                    <a:pt x="175036" y="338167"/>
                  </a:moveTo>
                  <a:cubicBezTo>
                    <a:pt x="149844" y="338167"/>
                    <a:pt x="126540" y="333738"/>
                    <a:pt x="105196" y="324953"/>
                  </a:cubicBezTo>
                  <a:cubicBezTo>
                    <a:pt x="83779" y="316096"/>
                    <a:pt x="65339" y="304118"/>
                    <a:pt x="49730" y="288944"/>
                  </a:cubicBezTo>
                  <a:cubicBezTo>
                    <a:pt x="34267" y="273771"/>
                    <a:pt x="21998" y="255984"/>
                    <a:pt x="13213" y="235511"/>
                  </a:cubicBezTo>
                  <a:cubicBezTo>
                    <a:pt x="4356" y="215038"/>
                    <a:pt x="0" y="193259"/>
                    <a:pt x="0" y="170027"/>
                  </a:cubicBezTo>
                  <a:lnTo>
                    <a:pt x="0" y="169083"/>
                  </a:lnTo>
                  <a:cubicBezTo>
                    <a:pt x="0" y="145852"/>
                    <a:pt x="4429" y="123927"/>
                    <a:pt x="13213" y="103308"/>
                  </a:cubicBezTo>
                  <a:cubicBezTo>
                    <a:pt x="22070" y="82690"/>
                    <a:pt x="34412" y="64758"/>
                    <a:pt x="50239" y="49440"/>
                  </a:cubicBezTo>
                  <a:cubicBezTo>
                    <a:pt x="66065" y="34122"/>
                    <a:pt x="84723" y="21998"/>
                    <a:pt x="106140" y="13213"/>
                  </a:cubicBezTo>
                  <a:cubicBezTo>
                    <a:pt x="127557" y="4356"/>
                    <a:pt x="150788" y="0"/>
                    <a:pt x="175980" y="0"/>
                  </a:cubicBezTo>
                  <a:cubicBezTo>
                    <a:pt x="201172" y="0"/>
                    <a:pt x="224476" y="4429"/>
                    <a:pt x="245820" y="13213"/>
                  </a:cubicBezTo>
                  <a:cubicBezTo>
                    <a:pt x="267237" y="22070"/>
                    <a:pt x="285677" y="34049"/>
                    <a:pt x="301286" y="49222"/>
                  </a:cubicBezTo>
                  <a:cubicBezTo>
                    <a:pt x="316750" y="64395"/>
                    <a:pt x="329019" y="82182"/>
                    <a:pt x="337804" y="102655"/>
                  </a:cubicBezTo>
                  <a:cubicBezTo>
                    <a:pt x="346661" y="123128"/>
                    <a:pt x="351017" y="144908"/>
                    <a:pt x="351017" y="168139"/>
                  </a:cubicBezTo>
                  <a:lnTo>
                    <a:pt x="351017" y="169083"/>
                  </a:lnTo>
                  <a:cubicBezTo>
                    <a:pt x="351017" y="192315"/>
                    <a:pt x="346588" y="214240"/>
                    <a:pt x="337804" y="234858"/>
                  </a:cubicBezTo>
                  <a:cubicBezTo>
                    <a:pt x="328946" y="255476"/>
                    <a:pt x="316605" y="273408"/>
                    <a:pt x="300778" y="288727"/>
                  </a:cubicBezTo>
                  <a:cubicBezTo>
                    <a:pt x="284951" y="304045"/>
                    <a:pt x="266293" y="316169"/>
                    <a:pt x="244877" y="324953"/>
                  </a:cubicBezTo>
                  <a:cubicBezTo>
                    <a:pt x="223460" y="333811"/>
                    <a:pt x="200228" y="338167"/>
                    <a:pt x="175036" y="338167"/>
                  </a:cubicBezTo>
                  <a:lnTo>
                    <a:pt x="175036" y="338167"/>
                  </a:lnTo>
                  <a:close/>
                  <a:moveTo>
                    <a:pt x="175762" y="256856"/>
                  </a:moveTo>
                  <a:cubicBezTo>
                    <a:pt x="188177" y="256856"/>
                    <a:pt x="199575" y="254532"/>
                    <a:pt x="209884" y="249886"/>
                  </a:cubicBezTo>
                  <a:cubicBezTo>
                    <a:pt x="220120" y="245240"/>
                    <a:pt x="228905" y="238996"/>
                    <a:pt x="236020" y="231083"/>
                  </a:cubicBezTo>
                  <a:cubicBezTo>
                    <a:pt x="243134" y="223170"/>
                    <a:pt x="248724" y="213949"/>
                    <a:pt x="252863" y="203423"/>
                  </a:cubicBezTo>
                  <a:cubicBezTo>
                    <a:pt x="256928" y="192896"/>
                    <a:pt x="258888" y="181715"/>
                    <a:pt x="258888" y="169954"/>
                  </a:cubicBezTo>
                  <a:lnTo>
                    <a:pt x="258888" y="169011"/>
                  </a:lnTo>
                  <a:cubicBezTo>
                    <a:pt x="258888" y="157250"/>
                    <a:pt x="256856" y="146069"/>
                    <a:pt x="252863" y="135542"/>
                  </a:cubicBezTo>
                  <a:cubicBezTo>
                    <a:pt x="248797" y="125016"/>
                    <a:pt x="243062" y="115723"/>
                    <a:pt x="235584" y="107664"/>
                  </a:cubicBezTo>
                  <a:cubicBezTo>
                    <a:pt x="228106" y="99606"/>
                    <a:pt x="219177" y="93217"/>
                    <a:pt x="208940" y="88353"/>
                  </a:cubicBezTo>
                  <a:cubicBezTo>
                    <a:pt x="198704" y="83562"/>
                    <a:pt x="187306" y="81166"/>
                    <a:pt x="174819" y="81166"/>
                  </a:cubicBezTo>
                  <a:cubicBezTo>
                    <a:pt x="162332" y="81166"/>
                    <a:pt x="151079" y="83489"/>
                    <a:pt x="140988" y="88135"/>
                  </a:cubicBezTo>
                  <a:cubicBezTo>
                    <a:pt x="130896" y="92782"/>
                    <a:pt x="122112" y="99025"/>
                    <a:pt x="114779" y="106938"/>
                  </a:cubicBezTo>
                  <a:cubicBezTo>
                    <a:pt x="107447" y="114852"/>
                    <a:pt x="101857" y="124072"/>
                    <a:pt x="97936" y="134599"/>
                  </a:cubicBezTo>
                  <a:cubicBezTo>
                    <a:pt x="94088" y="145126"/>
                    <a:pt x="92128" y="156306"/>
                    <a:pt x="92128" y="168067"/>
                  </a:cubicBezTo>
                  <a:lnTo>
                    <a:pt x="92128" y="169011"/>
                  </a:lnTo>
                  <a:cubicBezTo>
                    <a:pt x="92128" y="180772"/>
                    <a:pt x="94161" y="191952"/>
                    <a:pt x="98154" y="202479"/>
                  </a:cubicBezTo>
                  <a:cubicBezTo>
                    <a:pt x="102220" y="213006"/>
                    <a:pt x="107882" y="222298"/>
                    <a:pt x="115215" y="230357"/>
                  </a:cubicBezTo>
                  <a:cubicBezTo>
                    <a:pt x="122547" y="238415"/>
                    <a:pt x="131332" y="244877"/>
                    <a:pt x="141641" y="249668"/>
                  </a:cubicBezTo>
                  <a:cubicBezTo>
                    <a:pt x="151877" y="254460"/>
                    <a:pt x="163275" y="256856"/>
                    <a:pt x="175690" y="256856"/>
                  </a:cubicBezTo>
                  <a:lnTo>
                    <a:pt x="175762" y="256856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74" name="Forme libre : forme 173">
              <a:extLst>
                <a:ext uri="{FF2B5EF4-FFF2-40B4-BE49-F238E27FC236}">
                  <a16:creationId xmlns:a16="http://schemas.microsoft.com/office/drawing/2014/main" id="{CA780B21-9E12-4CD9-8899-27EA403D41AB}"/>
                </a:ext>
              </a:extLst>
            </p:cNvPr>
            <p:cNvSpPr/>
            <p:nvPr/>
          </p:nvSpPr>
          <p:spPr>
            <a:xfrm>
              <a:off x="5683197" y="4479919"/>
              <a:ext cx="236164" cy="330180"/>
            </a:xfrm>
            <a:custGeom>
              <a:avLst/>
              <a:gdLst>
                <a:gd name="connsiteX0" fmla="*/ 114634 w 236164"/>
                <a:gd name="connsiteY0" fmla="*/ 330181 h 330180"/>
                <a:gd name="connsiteX1" fmla="*/ 76011 w 236164"/>
                <a:gd name="connsiteY1" fmla="*/ 325970 h 330180"/>
                <a:gd name="connsiteX2" fmla="*/ 44794 w 236164"/>
                <a:gd name="connsiteY2" fmla="*/ 314354 h 330180"/>
                <a:gd name="connsiteX3" fmla="*/ 19602 w 236164"/>
                <a:gd name="connsiteY3" fmla="*/ 296930 h 330180"/>
                <a:gd name="connsiteX4" fmla="*/ 0 w 236164"/>
                <a:gd name="connsiteY4" fmla="*/ 275368 h 330180"/>
                <a:gd name="connsiteX5" fmla="*/ 58224 w 236164"/>
                <a:gd name="connsiteY5" fmla="*/ 220629 h 330180"/>
                <a:gd name="connsiteX6" fmla="*/ 82255 w 236164"/>
                <a:gd name="connsiteY6" fmla="*/ 242844 h 330180"/>
                <a:gd name="connsiteX7" fmla="*/ 109044 w 236164"/>
                <a:gd name="connsiteY7" fmla="*/ 250757 h 330180"/>
                <a:gd name="connsiteX8" fmla="*/ 136268 w 236164"/>
                <a:gd name="connsiteY8" fmla="*/ 239359 h 330180"/>
                <a:gd name="connsiteX9" fmla="*/ 146287 w 236164"/>
                <a:gd name="connsiteY9" fmla="*/ 205310 h 330180"/>
                <a:gd name="connsiteX10" fmla="*/ 146287 w 236164"/>
                <a:gd name="connsiteY10" fmla="*/ 0 h 330180"/>
                <a:gd name="connsiteX11" fmla="*/ 236165 w 236164"/>
                <a:gd name="connsiteY11" fmla="*/ 0 h 330180"/>
                <a:gd name="connsiteX12" fmla="*/ 236165 w 236164"/>
                <a:gd name="connsiteY12" fmla="*/ 205891 h 330180"/>
                <a:gd name="connsiteX13" fmla="*/ 228252 w 236164"/>
                <a:gd name="connsiteY13" fmla="*/ 258816 h 330180"/>
                <a:gd name="connsiteX14" fmla="*/ 204003 w 236164"/>
                <a:gd name="connsiteY14" fmla="*/ 297293 h 330180"/>
                <a:gd name="connsiteX15" fmla="*/ 165163 w 236164"/>
                <a:gd name="connsiteY15" fmla="*/ 321832 h 330180"/>
                <a:gd name="connsiteX16" fmla="*/ 114634 w 236164"/>
                <a:gd name="connsiteY16" fmla="*/ 330181 h 330180"/>
                <a:gd name="connsiteX17" fmla="*/ 114634 w 236164"/>
                <a:gd name="connsiteY17" fmla="*/ 330181 h 330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36164" h="330180">
                  <a:moveTo>
                    <a:pt x="114634" y="330181"/>
                  </a:moveTo>
                  <a:cubicBezTo>
                    <a:pt x="100405" y="330181"/>
                    <a:pt x="87482" y="328801"/>
                    <a:pt x="76011" y="325970"/>
                  </a:cubicBezTo>
                  <a:cubicBezTo>
                    <a:pt x="64541" y="323211"/>
                    <a:pt x="54086" y="319291"/>
                    <a:pt x="44794" y="314354"/>
                  </a:cubicBezTo>
                  <a:cubicBezTo>
                    <a:pt x="35501" y="309417"/>
                    <a:pt x="27079" y="303609"/>
                    <a:pt x="19602" y="296930"/>
                  </a:cubicBezTo>
                  <a:cubicBezTo>
                    <a:pt x="12197" y="290251"/>
                    <a:pt x="5663" y="283064"/>
                    <a:pt x="0" y="275368"/>
                  </a:cubicBezTo>
                  <a:lnTo>
                    <a:pt x="58224" y="220629"/>
                  </a:lnTo>
                  <a:cubicBezTo>
                    <a:pt x="66283" y="230212"/>
                    <a:pt x="74269" y="237689"/>
                    <a:pt x="82255" y="242844"/>
                  </a:cubicBezTo>
                  <a:cubicBezTo>
                    <a:pt x="90168" y="248144"/>
                    <a:pt x="99025" y="250757"/>
                    <a:pt x="109044" y="250757"/>
                  </a:cubicBezTo>
                  <a:cubicBezTo>
                    <a:pt x="120515" y="250757"/>
                    <a:pt x="129662" y="246982"/>
                    <a:pt x="136268" y="239359"/>
                  </a:cubicBezTo>
                  <a:cubicBezTo>
                    <a:pt x="142948" y="231809"/>
                    <a:pt x="146287" y="220483"/>
                    <a:pt x="146287" y="205310"/>
                  </a:cubicBezTo>
                  <a:lnTo>
                    <a:pt x="146287" y="0"/>
                  </a:lnTo>
                  <a:lnTo>
                    <a:pt x="236165" y="0"/>
                  </a:lnTo>
                  <a:lnTo>
                    <a:pt x="236165" y="205891"/>
                  </a:lnTo>
                  <a:cubicBezTo>
                    <a:pt x="236165" y="226291"/>
                    <a:pt x="233551" y="243933"/>
                    <a:pt x="228252" y="258816"/>
                  </a:cubicBezTo>
                  <a:cubicBezTo>
                    <a:pt x="222952" y="273699"/>
                    <a:pt x="214893" y="286476"/>
                    <a:pt x="204003" y="297293"/>
                  </a:cubicBezTo>
                  <a:cubicBezTo>
                    <a:pt x="193186" y="308111"/>
                    <a:pt x="180191" y="316242"/>
                    <a:pt x="165163" y="321832"/>
                  </a:cubicBezTo>
                  <a:cubicBezTo>
                    <a:pt x="150135" y="327422"/>
                    <a:pt x="133292" y="330181"/>
                    <a:pt x="114634" y="330181"/>
                  </a:cubicBezTo>
                  <a:lnTo>
                    <a:pt x="114634" y="330181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256" name="Forme libre : forme 255">
              <a:extLst>
                <a:ext uri="{FF2B5EF4-FFF2-40B4-BE49-F238E27FC236}">
                  <a16:creationId xmlns:a16="http://schemas.microsoft.com/office/drawing/2014/main" id="{C4C579ED-3A93-41DE-BA59-485271FB9F19}"/>
                </a:ext>
              </a:extLst>
            </p:cNvPr>
            <p:cNvSpPr/>
            <p:nvPr/>
          </p:nvSpPr>
          <p:spPr>
            <a:xfrm>
              <a:off x="5972504" y="4479919"/>
              <a:ext cx="263970" cy="324953"/>
            </a:xfrm>
            <a:custGeom>
              <a:avLst/>
              <a:gdLst>
                <a:gd name="connsiteX0" fmla="*/ 0 w 263970"/>
                <a:gd name="connsiteY0" fmla="*/ 73 h 324953"/>
                <a:gd name="connsiteX1" fmla="*/ 261647 w 263970"/>
                <a:gd name="connsiteY1" fmla="*/ 73 h 324953"/>
                <a:gd name="connsiteX2" fmla="*/ 261647 w 263970"/>
                <a:gd name="connsiteY2" fmla="*/ 76665 h 324953"/>
                <a:gd name="connsiteX3" fmla="*/ 88934 w 263970"/>
                <a:gd name="connsiteY3" fmla="*/ 76665 h 324953"/>
                <a:gd name="connsiteX4" fmla="*/ 88934 w 263970"/>
                <a:gd name="connsiteY4" fmla="*/ 125814 h 324953"/>
                <a:gd name="connsiteX5" fmla="*/ 245385 w 263970"/>
                <a:gd name="connsiteY5" fmla="*/ 125814 h 324953"/>
                <a:gd name="connsiteX6" fmla="*/ 245385 w 263970"/>
                <a:gd name="connsiteY6" fmla="*/ 196889 h 324953"/>
                <a:gd name="connsiteX7" fmla="*/ 88934 w 263970"/>
                <a:gd name="connsiteY7" fmla="*/ 196889 h 324953"/>
                <a:gd name="connsiteX8" fmla="*/ 88934 w 263970"/>
                <a:gd name="connsiteY8" fmla="*/ 248361 h 324953"/>
                <a:gd name="connsiteX9" fmla="*/ 263970 w 263970"/>
                <a:gd name="connsiteY9" fmla="*/ 248361 h 324953"/>
                <a:gd name="connsiteX10" fmla="*/ 263970 w 263970"/>
                <a:gd name="connsiteY10" fmla="*/ 324953 h 324953"/>
                <a:gd name="connsiteX11" fmla="*/ 0 w 263970"/>
                <a:gd name="connsiteY11" fmla="*/ 324953 h 324953"/>
                <a:gd name="connsiteX12" fmla="*/ 0 w 263970"/>
                <a:gd name="connsiteY12" fmla="*/ 0 h 324953"/>
                <a:gd name="connsiteX13" fmla="*/ 0 w 263970"/>
                <a:gd name="connsiteY13" fmla="*/ 73 h 324953"/>
                <a:gd name="connsiteX14" fmla="*/ 0 w 263970"/>
                <a:gd name="connsiteY14" fmla="*/ 73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970" h="324953">
                  <a:moveTo>
                    <a:pt x="0" y="73"/>
                  </a:moveTo>
                  <a:lnTo>
                    <a:pt x="261647" y="73"/>
                  </a:lnTo>
                  <a:lnTo>
                    <a:pt x="261647" y="76665"/>
                  </a:lnTo>
                  <a:lnTo>
                    <a:pt x="88934" y="76665"/>
                  </a:lnTo>
                  <a:lnTo>
                    <a:pt x="88934" y="125814"/>
                  </a:lnTo>
                  <a:lnTo>
                    <a:pt x="245385" y="125814"/>
                  </a:lnTo>
                  <a:lnTo>
                    <a:pt x="245385" y="196889"/>
                  </a:lnTo>
                  <a:lnTo>
                    <a:pt x="88934" y="196889"/>
                  </a:lnTo>
                  <a:lnTo>
                    <a:pt x="88934" y="248361"/>
                  </a:lnTo>
                  <a:lnTo>
                    <a:pt x="263970" y="248361"/>
                  </a:lnTo>
                  <a:lnTo>
                    <a:pt x="263970" y="324953"/>
                  </a:lnTo>
                  <a:lnTo>
                    <a:pt x="0" y="324953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306" name="Forme libre : forme 305">
              <a:extLst>
                <a:ext uri="{FF2B5EF4-FFF2-40B4-BE49-F238E27FC236}">
                  <a16:creationId xmlns:a16="http://schemas.microsoft.com/office/drawing/2014/main" id="{6AD68E2D-13F0-4D47-9AD1-12C6E5326B66}"/>
                </a:ext>
              </a:extLst>
            </p:cNvPr>
            <p:cNvSpPr/>
            <p:nvPr/>
          </p:nvSpPr>
          <p:spPr>
            <a:xfrm>
              <a:off x="6264353" y="4479919"/>
              <a:ext cx="285750" cy="324953"/>
            </a:xfrm>
            <a:custGeom>
              <a:avLst/>
              <a:gdLst>
                <a:gd name="connsiteX0" fmla="*/ 97719 w 285750"/>
                <a:gd name="connsiteY0" fmla="*/ 78915 h 324953"/>
                <a:gd name="connsiteX1" fmla="*/ 0 w 285750"/>
                <a:gd name="connsiteY1" fmla="*/ 78915 h 324953"/>
                <a:gd name="connsiteX2" fmla="*/ 0 w 285750"/>
                <a:gd name="connsiteY2" fmla="*/ 0 h 324953"/>
                <a:gd name="connsiteX3" fmla="*/ 285750 w 285750"/>
                <a:gd name="connsiteY3" fmla="*/ 0 h 324953"/>
                <a:gd name="connsiteX4" fmla="*/ 285750 w 285750"/>
                <a:gd name="connsiteY4" fmla="*/ 78915 h 324953"/>
                <a:gd name="connsiteX5" fmla="*/ 188032 w 285750"/>
                <a:gd name="connsiteY5" fmla="*/ 78915 h 324953"/>
                <a:gd name="connsiteX6" fmla="*/ 188032 w 285750"/>
                <a:gd name="connsiteY6" fmla="*/ 324953 h 324953"/>
                <a:gd name="connsiteX7" fmla="*/ 97719 w 285750"/>
                <a:gd name="connsiteY7" fmla="*/ 324953 h 324953"/>
                <a:gd name="connsiteX8" fmla="*/ 97719 w 285750"/>
                <a:gd name="connsiteY8" fmla="*/ 78915 h 324953"/>
                <a:gd name="connsiteX9" fmla="*/ 97719 w 285750"/>
                <a:gd name="connsiteY9" fmla="*/ 78915 h 324953"/>
                <a:gd name="connsiteX10" fmla="*/ 97719 w 285750"/>
                <a:gd name="connsiteY10" fmla="*/ 78915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5750" h="324953">
                  <a:moveTo>
                    <a:pt x="97719" y="78915"/>
                  </a:moveTo>
                  <a:lnTo>
                    <a:pt x="0" y="78915"/>
                  </a:lnTo>
                  <a:lnTo>
                    <a:pt x="0" y="0"/>
                  </a:lnTo>
                  <a:lnTo>
                    <a:pt x="285750" y="0"/>
                  </a:lnTo>
                  <a:lnTo>
                    <a:pt x="285750" y="78915"/>
                  </a:lnTo>
                  <a:lnTo>
                    <a:pt x="188032" y="78915"/>
                  </a:lnTo>
                  <a:lnTo>
                    <a:pt x="188032" y="324953"/>
                  </a:lnTo>
                  <a:lnTo>
                    <a:pt x="97719" y="324953"/>
                  </a:lnTo>
                  <a:lnTo>
                    <a:pt x="97719" y="78915"/>
                  </a:lnTo>
                  <a:lnTo>
                    <a:pt x="97719" y="78915"/>
                  </a:lnTo>
                  <a:lnTo>
                    <a:pt x="97719" y="78915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307" name="Forme libre : forme 306">
              <a:extLst>
                <a:ext uri="{FF2B5EF4-FFF2-40B4-BE49-F238E27FC236}">
                  <a16:creationId xmlns:a16="http://schemas.microsoft.com/office/drawing/2014/main" id="{F3B9312E-2E74-425B-9A80-4213AEC5CA14}"/>
                </a:ext>
              </a:extLst>
            </p:cNvPr>
            <p:cNvSpPr/>
            <p:nvPr/>
          </p:nvSpPr>
          <p:spPr>
            <a:xfrm>
              <a:off x="6718242" y="4479919"/>
              <a:ext cx="308400" cy="324880"/>
            </a:xfrm>
            <a:custGeom>
              <a:avLst/>
              <a:gdLst>
                <a:gd name="connsiteX0" fmla="*/ 0 w 308400"/>
                <a:gd name="connsiteY0" fmla="*/ 0 h 324880"/>
                <a:gd name="connsiteX1" fmla="*/ 125161 w 308400"/>
                <a:gd name="connsiteY1" fmla="*/ 0 h 324880"/>
                <a:gd name="connsiteX2" fmla="*/ 202842 w 308400"/>
                <a:gd name="connsiteY2" fmla="*/ 11834 h 324880"/>
                <a:gd name="connsiteX3" fmla="*/ 260340 w 308400"/>
                <a:gd name="connsiteY3" fmla="*/ 45011 h 324880"/>
                <a:gd name="connsiteX4" fmla="*/ 296059 w 308400"/>
                <a:gd name="connsiteY4" fmla="*/ 95831 h 324880"/>
                <a:gd name="connsiteX5" fmla="*/ 308401 w 308400"/>
                <a:gd name="connsiteY5" fmla="*/ 160589 h 324880"/>
                <a:gd name="connsiteX6" fmla="*/ 308401 w 308400"/>
                <a:gd name="connsiteY6" fmla="*/ 161533 h 324880"/>
                <a:gd name="connsiteX7" fmla="*/ 295841 w 308400"/>
                <a:gd name="connsiteY7" fmla="*/ 226727 h 324880"/>
                <a:gd name="connsiteX8" fmla="*/ 259687 w 308400"/>
                <a:gd name="connsiteY8" fmla="*/ 278490 h 324880"/>
                <a:gd name="connsiteX9" fmla="*/ 201535 w 308400"/>
                <a:gd name="connsiteY9" fmla="*/ 312539 h 324880"/>
                <a:gd name="connsiteX10" fmla="*/ 123418 w 308400"/>
                <a:gd name="connsiteY10" fmla="*/ 324881 h 324880"/>
                <a:gd name="connsiteX11" fmla="*/ 145 w 308400"/>
                <a:gd name="connsiteY11" fmla="*/ 324881 h 324880"/>
                <a:gd name="connsiteX12" fmla="*/ 145 w 308400"/>
                <a:gd name="connsiteY12" fmla="*/ 73 h 324880"/>
                <a:gd name="connsiteX13" fmla="*/ 0 w 308400"/>
                <a:gd name="connsiteY13" fmla="*/ 73 h 324880"/>
                <a:gd name="connsiteX14" fmla="*/ 126685 w 308400"/>
                <a:gd name="connsiteY14" fmla="*/ 244949 h 324880"/>
                <a:gd name="connsiteX15" fmla="*/ 191807 w 308400"/>
                <a:gd name="connsiteY15" fmla="*/ 223605 h 324880"/>
                <a:gd name="connsiteX16" fmla="*/ 216418 w 308400"/>
                <a:gd name="connsiteY16" fmla="*/ 162840 h 324880"/>
                <a:gd name="connsiteX17" fmla="*/ 216418 w 308400"/>
                <a:gd name="connsiteY17" fmla="*/ 161896 h 324880"/>
                <a:gd name="connsiteX18" fmla="*/ 191807 w 308400"/>
                <a:gd name="connsiteY18" fmla="*/ 101348 h 324880"/>
                <a:gd name="connsiteX19" fmla="*/ 126685 w 308400"/>
                <a:gd name="connsiteY19" fmla="*/ 79714 h 324880"/>
                <a:gd name="connsiteX20" fmla="*/ 89878 w 308400"/>
                <a:gd name="connsiteY20" fmla="*/ 79714 h 324880"/>
                <a:gd name="connsiteX21" fmla="*/ 89878 w 308400"/>
                <a:gd name="connsiteY21" fmla="*/ 244877 h 324880"/>
                <a:gd name="connsiteX22" fmla="*/ 126685 w 308400"/>
                <a:gd name="connsiteY22" fmla="*/ 244877 h 324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08400" h="324880">
                  <a:moveTo>
                    <a:pt x="0" y="0"/>
                  </a:moveTo>
                  <a:lnTo>
                    <a:pt x="125161" y="0"/>
                  </a:lnTo>
                  <a:cubicBezTo>
                    <a:pt x="154200" y="0"/>
                    <a:pt x="180046" y="3920"/>
                    <a:pt x="202842" y="11834"/>
                  </a:cubicBezTo>
                  <a:cubicBezTo>
                    <a:pt x="225638" y="19747"/>
                    <a:pt x="244731" y="30782"/>
                    <a:pt x="260340" y="45011"/>
                  </a:cubicBezTo>
                  <a:cubicBezTo>
                    <a:pt x="275949" y="59241"/>
                    <a:pt x="287855" y="76229"/>
                    <a:pt x="296059" y="95831"/>
                  </a:cubicBezTo>
                  <a:cubicBezTo>
                    <a:pt x="304263" y="115505"/>
                    <a:pt x="308401" y="137067"/>
                    <a:pt x="308401" y="160589"/>
                  </a:cubicBezTo>
                  <a:lnTo>
                    <a:pt x="308401" y="161533"/>
                  </a:lnTo>
                  <a:cubicBezTo>
                    <a:pt x="308401" y="185055"/>
                    <a:pt x="304190" y="206762"/>
                    <a:pt x="295841" y="226727"/>
                  </a:cubicBezTo>
                  <a:cubicBezTo>
                    <a:pt x="287492" y="246692"/>
                    <a:pt x="275441" y="263898"/>
                    <a:pt x="259687" y="278490"/>
                  </a:cubicBezTo>
                  <a:cubicBezTo>
                    <a:pt x="243860" y="293082"/>
                    <a:pt x="224549" y="304408"/>
                    <a:pt x="201535" y="312539"/>
                  </a:cubicBezTo>
                  <a:cubicBezTo>
                    <a:pt x="178521" y="320670"/>
                    <a:pt x="152458" y="324881"/>
                    <a:pt x="123418" y="324881"/>
                  </a:cubicBezTo>
                  <a:lnTo>
                    <a:pt x="145" y="324881"/>
                  </a:lnTo>
                  <a:lnTo>
                    <a:pt x="145" y="73"/>
                  </a:lnTo>
                  <a:lnTo>
                    <a:pt x="0" y="73"/>
                  </a:lnTo>
                  <a:close/>
                  <a:moveTo>
                    <a:pt x="126685" y="244949"/>
                  </a:moveTo>
                  <a:cubicBezTo>
                    <a:pt x="153692" y="244949"/>
                    <a:pt x="175399" y="237835"/>
                    <a:pt x="191807" y="223605"/>
                  </a:cubicBezTo>
                  <a:cubicBezTo>
                    <a:pt x="208287" y="209376"/>
                    <a:pt x="216418" y="189121"/>
                    <a:pt x="216418" y="162840"/>
                  </a:cubicBezTo>
                  <a:lnTo>
                    <a:pt x="216418" y="161896"/>
                  </a:lnTo>
                  <a:cubicBezTo>
                    <a:pt x="216418" y="135905"/>
                    <a:pt x="208214" y="115723"/>
                    <a:pt x="191807" y="101348"/>
                  </a:cubicBezTo>
                  <a:cubicBezTo>
                    <a:pt x="175327" y="86974"/>
                    <a:pt x="153620" y="79714"/>
                    <a:pt x="126685" y="79714"/>
                  </a:cubicBezTo>
                  <a:lnTo>
                    <a:pt x="89878" y="79714"/>
                  </a:lnTo>
                  <a:lnTo>
                    <a:pt x="89878" y="244877"/>
                  </a:lnTo>
                  <a:lnTo>
                    <a:pt x="126685" y="244877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308" name="Forme libre : forme 307">
              <a:extLst>
                <a:ext uri="{FF2B5EF4-FFF2-40B4-BE49-F238E27FC236}">
                  <a16:creationId xmlns:a16="http://schemas.microsoft.com/office/drawing/2014/main" id="{EBBEBE76-0094-4406-8BE3-CFB5CC7BFCB8}"/>
                </a:ext>
              </a:extLst>
            </p:cNvPr>
            <p:cNvSpPr/>
            <p:nvPr/>
          </p:nvSpPr>
          <p:spPr>
            <a:xfrm>
              <a:off x="7073687" y="4479919"/>
              <a:ext cx="263098" cy="324953"/>
            </a:xfrm>
            <a:custGeom>
              <a:avLst/>
              <a:gdLst>
                <a:gd name="connsiteX0" fmla="*/ 0 w 263098"/>
                <a:gd name="connsiteY0" fmla="*/ 73 h 324953"/>
                <a:gd name="connsiteX1" fmla="*/ 260776 w 263098"/>
                <a:gd name="connsiteY1" fmla="*/ 73 h 324953"/>
                <a:gd name="connsiteX2" fmla="*/ 260776 w 263098"/>
                <a:gd name="connsiteY2" fmla="*/ 76665 h 324953"/>
                <a:gd name="connsiteX3" fmla="*/ 88643 w 263098"/>
                <a:gd name="connsiteY3" fmla="*/ 76665 h 324953"/>
                <a:gd name="connsiteX4" fmla="*/ 88643 w 263098"/>
                <a:gd name="connsiteY4" fmla="*/ 125814 h 324953"/>
                <a:gd name="connsiteX5" fmla="*/ 244514 w 263098"/>
                <a:gd name="connsiteY5" fmla="*/ 125814 h 324953"/>
                <a:gd name="connsiteX6" fmla="*/ 244514 w 263098"/>
                <a:gd name="connsiteY6" fmla="*/ 196889 h 324953"/>
                <a:gd name="connsiteX7" fmla="*/ 88643 w 263098"/>
                <a:gd name="connsiteY7" fmla="*/ 196889 h 324953"/>
                <a:gd name="connsiteX8" fmla="*/ 88643 w 263098"/>
                <a:gd name="connsiteY8" fmla="*/ 248361 h 324953"/>
                <a:gd name="connsiteX9" fmla="*/ 263099 w 263098"/>
                <a:gd name="connsiteY9" fmla="*/ 248361 h 324953"/>
                <a:gd name="connsiteX10" fmla="*/ 263099 w 263098"/>
                <a:gd name="connsiteY10" fmla="*/ 324953 h 324953"/>
                <a:gd name="connsiteX11" fmla="*/ 0 w 263098"/>
                <a:gd name="connsiteY11" fmla="*/ 324953 h 324953"/>
                <a:gd name="connsiteX12" fmla="*/ 0 w 263098"/>
                <a:gd name="connsiteY12" fmla="*/ 0 h 324953"/>
                <a:gd name="connsiteX13" fmla="*/ 0 w 263098"/>
                <a:gd name="connsiteY13" fmla="*/ 73 h 324953"/>
                <a:gd name="connsiteX14" fmla="*/ 0 w 263098"/>
                <a:gd name="connsiteY14" fmla="*/ 73 h 324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3098" h="324953">
                  <a:moveTo>
                    <a:pt x="0" y="73"/>
                  </a:moveTo>
                  <a:lnTo>
                    <a:pt x="260776" y="73"/>
                  </a:lnTo>
                  <a:lnTo>
                    <a:pt x="260776" y="76665"/>
                  </a:lnTo>
                  <a:lnTo>
                    <a:pt x="88643" y="76665"/>
                  </a:lnTo>
                  <a:lnTo>
                    <a:pt x="88643" y="125814"/>
                  </a:lnTo>
                  <a:lnTo>
                    <a:pt x="244514" y="125814"/>
                  </a:lnTo>
                  <a:lnTo>
                    <a:pt x="244514" y="196889"/>
                  </a:lnTo>
                  <a:lnTo>
                    <a:pt x="88643" y="196889"/>
                  </a:lnTo>
                  <a:lnTo>
                    <a:pt x="88643" y="248361"/>
                  </a:lnTo>
                  <a:lnTo>
                    <a:pt x="263099" y="248361"/>
                  </a:lnTo>
                  <a:lnTo>
                    <a:pt x="263099" y="324953"/>
                  </a:lnTo>
                  <a:lnTo>
                    <a:pt x="0" y="324953"/>
                  </a:lnTo>
                  <a:lnTo>
                    <a:pt x="0" y="0"/>
                  </a:lnTo>
                  <a:lnTo>
                    <a:pt x="0" y="73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FFFFF"/>
            </a:solidFill>
            <a:ln w="7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7046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Notre ADN - Notre Histoi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10">
            <a:extLst>
              <a:ext uri="{FF2B5EF4-FFF2-40B4-BE49-F238E27FC236}">
                <a16:creationId xmlns:a16="http://schemas.microsoft.com/office/drawing/2014/main" id="{55B791A4-A835-0A8E-C3ED-A1C103B2062A}"/>
              </a:ext>
            </a:extLst>
          </p:cNvPr>
          <p:cNvSpPr/>
          <p:nvPr userDrawn="1"/>
        </p:nvSpPr>
        <p:spPr>
          <a:xfrm>
            <a:off x="1822016" y="2669627"/>
            <a:ext cx="8549556" cy="2448911"/>
          </a:xfrm>
          <a:prstGeom prst="roundRect">
            <a:avLst>
              <a:gd name="adj" fmla="val 4757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BB99CCC-FF24-0C3D-86CC-35017559C1BD}"/>
              </a:ext>
            </a:extLst>
          </p:cNvPr>
          <p:cNvGrpSpPr/>
          <p:nvPr userDrawn="1"/>
        </p:nvGrpSpPr>
        <p:grpSpPr>
          <a:xfrm rot="16200000" flipH="1">
            <a:off x="10224735" y="4889148"/>
            <a:ext cx="1371598" cy="25661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551D6A97-A106-DDE7-A600-21F96C0B124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7352CF3F-EC56-C3E2-0C90-A6F46664DB3E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68272A11-04F0-4B0F-805B-A37049EE6937}"/>
              </a:ext>
            </a:extLst>
          </p:cNvPr>
          <p:cNvGrpSpPr/>
          <p:nvPr userDrawn="1"/>
        </p:nvGrpSpPr>
        <p:grpSpPr>
          <a:xfrm rot="10800000" flipH="1">
            <a:off x="-12998" y="-12814"/>
            <a:ext cx="2913853" cy="1319417"/>
            <a:chOff x="-628866" y="613819"/>
            <a:chExt cx="3922978" cy="1776357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F45D77E6-09DE-456B-B677-A3D30F6E061A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E57D0B9-9633-4F5D-AD2D-83F9101319B1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0633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Notre ADN - Notre Histoi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10">
            <a:extLst>
              <a:ext uri="{FF2B5EF4-FFF2-40B4-BE49-F238E27FC236}">
                <a16:creationId xmlns:a16="http://schemas.microsoft.com/office/drawing/2014/main" id="{55B791A4-A835-0A8E-C3ED-A1C103B2062A}"/>
              </a:ext>
            </a:extLst>
          </p:cNvPr>
          <p:cNvSpPr/>
          <p:nvPr userDrawn="1"/>
        </p:nvSpPr>
        <p:spPr>
          <a:xfrm>
            <a:off x="7215962" y="1776617"/>
            <a:ext cx="4600354" cy="4768201"/>
          </a:xfrm>
          <a:prstGeom prst="roundRect">
            <a:avLst>
              <a:gd name="adj" fmla="val 4757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BB99CCC-FF24-0C3D-86CC-35017559C1BD}"/>
              </a:ext>
            </a:extLst>
          </p:cNvPr>
          <p:cNvGrpSpPr/>
          <p:nvPr userDrawn="1"/>
        </p:nvGrpSpPr>
        <p:grpSpPr>
          <a:xfrm flipH="1">
            <a:off x="0" y="5523790"/>
            <a:ext cx="1585643" cy="13342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551D6A97-A106-DDE7-A600-21F96C0B124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7352CF3F-EC56-C3E2-0C90-A6F46664DB3E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7" name="Freeform: Shape 35">
            <a:extLst>
              <a:ext uri="{FF2B5EF4-FFF2-40B4-BE49-F238E27FC236}">
                <a16:creationId xmlns:a16="http://schemas.microsoft.com/office/drawing/2014/main" id="{3A96EE43-D774-41D9-B2E2-843B4084220F}"/>
              </a:ext>
            </a:extLst>
          </p:cNvPr>
          <p:cNvSpPr/>
          <p:nvPr userDrawn="1"/>
        </p:nvSpPr>
        <p:spPr>
          <a:xfrm flipH="1">
            <a:off x="10616926" y="0"/>
            <a:ext cx="1576662" cy="1102349"/>
          </a:xfrm>
          <a:custGeom>
            <a:avLst/>
            <a:gdLst>
              <a:gd name="connsiteX0" fmla="*/ 1518177 w 1576662"/>
              <a:gd name="connsiteY0" fmla="*/ 0 h 1102349"/>
              <a:gd name="connsiteX1" fmla="*/ 1555331 w 1576662"/>
              <a:gd name="connsiteY1" fmla="*/ 125045 h 1102349"/>
              <a:gd name="connsiteX2" fmla="*/ 1210512 w 1576662"/>
              <a:gd name="connsiteY2" fmla="*/ 761393 h 1102349"/>
              <a:gd name="connsiteX3" fmla="*/ 128322 w 1576662"/>
              <a:gd name="connsiteY3" fmla="*/ 1082939 h 1102349"/>
              <a:gd name="connsiteX4" fmla="*/ 26491 w 1576662"/>
              <a:gd name="connsiteY4" fmla="*/ 1102349 h 1102349"/>
              <a:gd name="connsiteX5" fmla="*/ 1 w 1576662"/>
              <a:gd name="connsiteY5" fmla="*/ 1102027 h 1102349"/>
              <a:gd name="connsiteX6" fmla="*/ 0 w 1576662"/>
              <a:gd name="connsiteY6" fmla="*/ 0 h 110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662" h="1102349">
                <a:moveTo>
                  <a:pt x="1518177" y="0"/>
                </a:moveTo>
                <a:lnTo>
                  <a:pt x="1555331" y="125045"/>
                </a:lnTo>
                <a:cubicBezTo>
                  <a:pt x="1635834" y="395987"/>
                  <a:pt x="1481454" y="680890"/>
                  <a:pt x="1210512" y="761393"/>
                </a:cubicBezTo>
                <a:lnTo>
                  <a:pt x="128322" y="1082939"/>
                </a:lnTo>
                <a:cubicBezTo>
                  <a:pt x="94454" y="1093002"/>
                  <a:pt x="60368" y="1099395"/>
                  <a:pt x="26491" y="1102349"/>
                </a:cubicBezTo>
                <a:lnTo>
                  <a:pt x="1" y="11020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972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Ils Ont Marqué Notre Histo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6">
            <a:extLst>
              <a:ext uri="{FF2B5EF4-FFF2-40B4-BE49-F238E27FC236}">
                <a16:creationId xmlns:a16="http://schemas.microsoft.com/office/drawing/2014/main" id="{8E0E3789-6E10-9B69-F83F-E16FE6F3B7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25552" y="1791917"/>
            <a:ext cx="2393235" cy="1850557"/>
          </a:xfrm>
          <a:prstGeom prst="roundRect">
            <a:avLst>
              <a:gd name="adj" fmla="val 8323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" name="Picture Placeholder 26">
            <a:extLst>
              <a:ext uri="{FF2B5EF4-FFF2-40B4-BE49-F238E27FC236}">
                <a16:creationId xmlns:a16="http://schemas.microsoft.com/office/drawing/2014/main" id="{C29053BF-CF5A-E7A4-B705-32118DB5687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75061" y="1791917"/>
            <a:ext cx="2393235" cy="1850557"/>
          </a:xfrm>
          <a:prstGeom prst="roundRect">
            <a:avLst>
              <a:gd name="adj" fmla="val 8323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1" name="Picture Placeholder 26">
            <a:extLst>
              <a:ext uri="{FF2B5EF4-FFF2-40B4-BE49-F238E27FC236}">
                <a16:creationId xmlns:a16="http://schemas.microsoft.com/office/drawing/2014/main" id="{3373F191-0E47-B276-3DB2-CF6D0C2E5D3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24570" y="1791917"/>
            <a:ext cx="2393235" cy="1850557"/>
          </a:xfrm>
          <a:prstGeom prst="roundRect">
            <a:avLst>
              <a:gd name="adj" fmla="val 8323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29" name="Picture Placeholder 26">
            <a:extLst>
              <a:ext uri="{FF2B5EF4-FFF2-40B4-BE49-F238E27FC236}">
                <a16:creationId xmlns:a16="http://schemas.microsoft.com/office/drawing/2014/main" id="{27C70738-55C6-3185-83F5-C94FA8539DDD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8774080" y="1791917"/>
            <a:ext cx="2393235" cy="1850557"/>
          </a:xfrm>
          <a:prstGeom prst="roundRect">
            <a:avLst>
              <a:gd name="adj" fmla="val 8323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1B74234E-2C29-BB5B-4E64-1BF377EF11A3}"/>
              </a:ext>
            </a:extLst>
          </p:cNvPr>
          <p:cNvGrpSpPr/>
          <p:nvPr userDrawn="1"/>
        </p:nvGrpSpPr>
        <p:grpSpPr>
          <a:xfrm>
            <a:off x="-1" y="5948591"/>
            <a:ext cx="12193589" cy="909410"/>
            <a:chOff x="-1" y="4109110"/>
            <a:chExt cx="12188513" cy="909031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79082187-4E74-6388-79DB-7B44CB2E9EB4}"/>
                </a:ext>
              </a:extLst>
            </p:cNvPr>
            <p:cNvSpPr/>
            <p:nvPr/>
          </p:nvSpPr>
          <p:spPr>
            <a:xfrm>
              <a:off x="-1" y="4109110"/>
              <a:ext cx="12188513" cy="909031"/>
            </a:xfrm>
            <a:custGeom>
              <a:avLst/>
              <a:gdLst>
                <a:gd name="connsiteX0" fmla="*/ 12133573 w 12188513"/>
                <a:gd name="connsiteY0" fmla="*/ 106487 h 909031"/>
                <a:gd name="connsiteX1" fmla="*/ 11272916 w 12188513"/>
                <a:gd name="connsiteY1" fmla="*/ 1681 h 909031"/>
                <a:gd name="connsiteX2" fmla="*/ 11272916 w 12188513"/>
                <a:gd name="connsiteY2" fmla="*/ 1681 h 909031"/>
                <a:gd name="connsiteX3" fmla="*/ 10884650 w 12188513"/>
                <a:gd name="connsiteY3" fmla="*/ 5361 h 909031"/>
                <a:gd name="connsiteX4" fmla="*/ 6101362 w 12188513"/>
                <a:gd name="connsiteY4" fmla="*/ 579386 h 909031"/>
                <a:gd name="connsiteX5" fmla="*/ 2104631 w 12188513"/>
                <a:gd name="connsiteY5" fmla="*/ 90500 h 909031"/>
                <a:gd name="connsiteX6" fmla="*/ 227377 w 12188513"/>
                <a:gd name="connsiteY6" fmla="*/ 350232 h 909031"/>
                <a:gd name="connsiteX7" fmla="*/ 0 w 12188513"/>
                <a:gd name="connsiteY7" fmla="*/ 408853 h 909031"/>
                <a:gd name="connsiteX8" fmla="*/ 0 w 12188513"/>
                <a:gd name="connsiteY8" fmla="*/ 909032 h 909031"/>
                <a:gd name="connsiteX9" fmla="*/ 12188513 w 12188513"/>
                <a:gd name="connsiteY9" fmla="*/ 909032 h 909031"/>
                <a:gd name="connsiteX10" fmla="*/ 12188513 w 12188513"/>
                <a:gd name="connsiteY10" fmla="*/ 121206 h 909031"/>
                <a:gd name="connsiteX11" fmla="*/ 12133573 w 12188513"/>
                <a:gd name="connsiteY11" fmla="*/ 106487 h 909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88513" h="909031">
                  <a:moveTo>
                    <a:pt x="12133573" y="106487"/>
                  </a:moveTo>
                  <a:cubicBezTo>
                    <a:pt x="11911779" y="53957"/>
                    <a:pt x="11633141" y="10436"/>
                    <a:pt x="11272916" y="1681"/>
                  </a:cubicBezTo>
                  <a:lnTo>
                    <a:pt x="11272916" y="1681"/>
                  </a:lnTo>
                  <a:cubicBezTo>
                    <a:pt x="11152756" y="-1364"/>
                    <a:pt x="11023715" y="-349"/>
                    <a:pt x="10884650" y="5361"/>
                  </a:cubicBezTo>
                  <a:cubicBezTo>
                    <a:pt x="9772127" y="51546"/>
                    <a:pt x="7564720" y="565175"/>
                    <a:pt x="6101362" y="579386"/>
                  </a:cubicBezTo>
                  <a:cubicBezTo>
                    <a:pt x="4638005" y="593724"/>
                    <a:pt x="3203069" y="97606"/>
                    <a:pt x="2104631" y="90500"/>
                  </a:cubicBezTo>
                  <a:cubicBezTo>
                    <a:pt x="1418187" y="86059"/>
                    <a:pt x="741259" y="222840"/>
                    <a:pt x="227377" y="350232"/>
                  </a:cubicBezTo>
                  <a:lnTo>
                    <a:pt x="0" y="408853"/>
                  </a:lnTo>
                  <a:lnTo>
                    <a:pt x="0" y="909032"/>
                  </a:lnTo>
                  <a:lnTo>
                    <a:pt x="12188513" y="909032"/>
                  </a:lnTo>
                  <a:lnTo>
                    <a:pt x="12188513" y="121206"/>
                  </a:lnTo>
                  <a:lnTo>
                    <a:pt x="12133573" y="106487"/>
                  </a:lnTo>
                  <a:close/>
                </a:path>
              </a:pathLst>
            </a:custGeom>
            <a:solidFill>
              <a:schemeClr val="accent3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D081CD82-287F-292D-206A-1F0D2B7BBEC7}"/>
                </a:ext>
              </a:extLst>
            </p:cNvPr>
            <p:cNvSpPr/>
            <p:nvPr/>
          </p:nvSpPr>
          <p:spPr>
            <a:xfrm>
              <a:off x="-1" y="4350317"/>
              <a:ext cx="12188513" cy="667824"/>
            </a:xfrm>
            <a:custGeom>
              <a:avLst/>
              <a:gdLst>
                <a:gd name="connsiteX0" fmla="*/ 11272789 w 12188513"/>
                <a:gd name="connsiteY0" fmla="*/ 1681 h 667824"/>
                <a:gd name="connsiteX1" fmla="*/ 11272789 w 12188513"/>
                <a:gd name="connsiteY1" fmla="*/ 1681 h 667824"/>
                <a:gd name="connsiteX2" fmla="*/ 10884523 w 12188513"/>
                <a:gd name="connsiteY2" fmla="*/ 5361 h 667824"/>
                <a:gd name="connsiteX3" fmla="*/ 6101236 w 12188513"/>
                <a:gd name="connsiteY3" fmla="*/ 579386 h 667824"/>
                <a:gd name="connsiteX4" fmla="*/ 2104504 w 12188513"/>
                <a:gd name="connsiteY4" fmla="*/ 90500 h 667824"/>
                <a:gd name="connsiteX5" fmla="*/ 227250 w 12188513"/>
                <a:gd name="connsiteY5" fmla="*/ 350232 h 667824"/>
                <a:gd name="connsiteX6" fmla="*/ 0 w 12188513"/>
                <a:gd name="connsiteY6" fmla="*/ 408726 h 667824"/>
                <a:gd name="connsiteX7" fmla="*/ 0 w 12188513"/>
                <a:gd name="connsiteY7" fmla="*/ 667824 h 667824"/>
                <a:gd name="connsiteX8" fmla="*/ 12188513 w 12188513"/>
                <a:gd name="connsiteY8" fmla="*/ 667824 h 667824"/>
                <a:gd name="connsiteX9" fmla="*/ 12188513 w 12188513"/>
                <a:gd name="connsiteY9" fmla="*/ 121079 h 667824"/>
                <a:gd name="connsiteX10" fmla="*/ 12133573 w 12188513"/>
                <a:gd name="connsiteY10" fmla="*/ 106361 h 667824"/>
                <a:gd name="connsiteX11" fmla="*/ 11272916 w 12188513"/>
                <a:gd name="connsiteY11" fmla="*/ 1554 h 667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88513" h="667824">
                  <a:moveTo>
                    <a:pt x="11272789" y="1681"/>
                  </a:moveTo>
                  <a:lnTo>
                    <a:pt x="11272789" y="1681"/>
                  </a:lnTo>
                  <a:cubicBezTo>
                    <a:pt x="11152630" y="-1364"/>
                    <a:pt x="11023588" y="-349"/>
                    <a:pt x="10884523" y="5361"/>
                  </a:cubicBezTo>
                  <a:cubicBezTo>
                    <a:pt x="9772001" y="51546"/>
                    <a:pt x="7564593" y="565175"/>
                    <a:pt x="6101236" y="579386"/>
                  </a:cubicBezTo>
                  <a:cubicBezTo>
                    <a:pt x="4637878" y="593597"/>
                    <a:pt x="3202942" y="97606"/>
                    <a:pt x="2104504" y="90500"/>
                  </a:cubicBezTo>
                  <a:cubicBezTo>
                    <a:pt x="1418060" y="86059"/>
                    <a:pt x="741132" y="222840"/>
                    <a:pt x="227250" y="350232"/>
                  </a:cubicBezTo>
                  <a:lnTo>
                    <a:pt x="0" y="408726"/>
                  </a:lnTo>
                  <a:lnTo>
                    <a:pt x="0" y="667824"/>
                  </a:lnTo>
                  <a:lnTo>
                    <a:pt x="12188513" y="667824"/>
                  </a:lnTo>
                  <a:lnTo>
                    <a:pt x="12188513" y="121079"/>
                  </a:lnTo>
                  <a:lnTo>
                    <a:pt x="12133573" y="106361"/>
                  </a:lnTo>
                  <a:cubicBezTo>
                    <a:pt x="11911779" y="53830"/>
                    <a:pt x="11633141" y="10309"/>
                    <a:pt x="11272916" y="1554"/>
                  </a:cubicBezTo>
                  <a:close/>
                </a:path>
              </a:pathLst>
            </a:custGeom>
            <a:solidFill>
              <a:schemeClr val="tx1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508964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s Vale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>
            <a:extLst>
              <a:ext uri="{FF2B5EF4-FFF2-40B4-BE49-F238E27FC236}">
                <a16:creationId xmlns:a16="http://schemas.microsoft.com/office/drawing/2014/main" id="{536458B7-6037-ADFD-1E02-30397EDCAB14}"/>
              </a:ext>
            </a:extLst>
          </p:cNvPr>
          <p:cNvGrpSpPr/>
          <p:nvPr userDrawn="1"/>
        </p:nvGrpSpPr>
        <p:grpSpPr>
          <a:xfrm>
            <a:off x="0" y="5081643"/>
            <a:ext cx="3922978" cy="1776357"/>
            <a:chOff x="-628866" y="613819"/>
            <a:chExt cx="3922978" cy="1776357"/>
          </a:xfrm>
        </p:grpSpPr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9E64A8E5-1374-96C3-B6A9-5A1DF41F1D5B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E6891F4D-28F4-AC88-734C-1390786856E7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692875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s Valeurs En Prat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E1220A1-DA4C-C8ED-AC86-39A8EEEFA00D}"/>
              </a:ext>
            </a:extLst>
          </p:cNvPr>
          <p:cNvGrpSpPr/>
          <p:nvPr userDrawn="1"/>
        </p:nvGrpSpPr>
        <p:grpSpPr>
          <a:xfrm>
            <a:off x="10274046" y="4957693"/>
            <a:ext cx="1921827" cy="1900307"/>
            <a:chOff x="10274046" y="4957693"/>
            <a:chExt cx="1921827" cy="1900307"/>
          </a:xfrm>
        </p:grpSpPr>
        <p:sp>
          <p:nvSpPr>
            <p:cNvPr id="3" name="Freeform 4">
              <a:extLst>
                <a:ext uri="{FF2B5EF4-FFF2-40B4-BE49-F238E27FC236}">
                  <a16:creationId xmlns:a16="http://schemas.microsoft.com/office/drawing/2014/main" id="{3867E666-E353-C7B1-7B1B-56C581BE0056}"/>
                </a:ext>
              </a:extLst>
            </p:cNvPr>
            <p:cNvSpPr/>
            <p:nvPr userDrawn="1"/>
          </p:nvSpPr>
          <p:spPr>
            <a:xfrm rot="10800000">
              <a:off x="10274046" y="4957693"/>
              <a:ext cx="1921827" cy="1900306"/>
            </a:xfrm>
            <a:custGeom>
              <a:avLst/>
              <a:gdLst>
                <a:gd name="connsiteX0" fmla="*/ 4439406 w 4439405"/>
                <a:gd name="connsiteY0" fmla="*/ 0 h 4389691"/>
                <a:gd name="connsiteX1" fmla="*/ 3024556 w 4439405"/>
                <a:gd name="connsiteY1" fmla="*/ 819043 h 4389691"/>
                <a:gd name="connsiteX2" fmla="*/ 1552754 w 4439405"/>
                <a:gd name="connsiteY2" fmla="*/ 2190465 h 4389691"/>
                <a:gd name="connsiteX3" fmla="*/ 11619 w 4439405"/>
                <a:gd name="connsiteY3" fmla="*/ 4389692 h 4389691"/>
                <a:gd name="connsiteX4" fmla="*/ 2667 w 4439405"/>
                <a:gd name="connsiteY4" fmla="*/ 1663991 h 4389691"/>
                <a:gd name="connsiteX5" fmla="*/ 0 w 4439405"/>
                <a:gd name="connsiteY5" fmla="*/ 0 h 438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405" h="4389691">
                  <a:moveTo>
                    <a:pt x="4439406" y="0"/>
                  </a:moveTo>
                  <a:cubicBezTo>
                    <a:pt x="4334835" y="383046"/>
                    <a:pt x="4028169" y="718472"/>
                    <a:pt x="3024556" y="819043"/>
                  </a:cubicBezTo>
                  <a:cubicBezTo>
                    <a:pt x="2103227" y="911043"/>
                    <a:pt x="2706843" y="2002275"/>
                    <a:pt x="1552754" y="2190465"/>
                  </a:cubicBezTo>
                  <a:cubicBezTo>
                    <a:pt x="19048" y="2440368"/>
                    <a:pt x="11619" y="4389692"/>
                    <a:pt x="11619" y="4389692"/>
                  </a:cubicBezTo>
                  <a:cubicBezTo>
                    <a:pt x="7048" y="4385120"/>
                    <a:pt x="4381" y="2137513"/>
                    <a:pt x="2667" y="1663991"/>
                  </a:cubicBezTo>
                  <a:cubicBezTo>
                    <a:pt x="0" y="93085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" name="Graphique 6">
              <a:extLst>
                <a:ext uri="{FF2B5EF4-FFF2-40B4-BE49-F238E27FC236}">
                  <a16:creationId xmlns:a16="http://schemas.microsoft.com/office/drawing/2014/main" id="{C4023B06-DD7E-575C-0C57-08DBADC6B304}"/>
                </a:ext>
              </a:extLst>
            </p:cNvPr>
            <p:cNvSpPr/>
            <p:nvPr userDrawn="1"/>
          </p:nvSpPr>
          <p:spPr>
            <a:xfrm>
              <a:off x="10914958" y="5780156"/>
              <a:ext cx="1280915" cy="1077844"/>
            </a:xfrm>
            <a:custGeom>
              <a:avLst/>
              <a:gdLst>
                <a:gd name="connsiteX0" fmla="*/ 1030986 w 1030985"/>
                <a:gd name="connsiteY0" fmla="*/ 0 h 867537"/>
                <a:gd name="connsiteX1" fmla="*/ 1030986 w 1030985"/>
                <a:gd name="connsiteY1" fmla="*/ 867537 h 867537"/>
                <a:gd name="connsiteX2" fmla="*/ 0 w 1030985"/>
                <a:gd name="connsiteY2" fmla="*/ 867537 h 867537"/>
                <a:gd name="connsiteX3" fmla="*/ 953 w 1030985"/>
                <a:gd name="connsiteY3" fmla="*/ 854678 h 867537"/>
                <a:gd name="connsiteX4" fmla="*/ 92869 w 1030985"/>
                <a:gd name="connsiteY4" fmla="*/ 559784 h 867537"/>
                <a:gd name="connsiteX5" fmla="*/ 588455 w 1030985"/>
                <a:gd name="connsiteY5" fmla="*/ 400431 h 867537"/>
                <a:gd name="connsiteX6" fmla="*/ 870585 w 1030985"/>
                <a:gd name="connsiteY6" fmla="*/ 52864 h 867537"/>
                <a:gd name="connsiteX7" fmla="*/ 1020318 w 1030985"/>
                <a:gd name="connsiteY7" fmla="*/ 191 h 867537"/>
                <a:gd name="connsiteX8" fmla="*/ 1030986 w 1030985"/>
                <a:gd name="connsiteY8" fmla="*/ 0 h 86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0985" h="867537">
                  <a:moveTo>
                    <a:pt x="1030986" y="0"/>
                  </a:moveTo>
                  <a:lnTo>
                    <a:pt x="1030986" y="867537"/>
                  </a:lnTo>
                  <a:lnTo>
                    <a:pt x="0" y="867537"/>
                  </a:lnTo>
                  <a:lnTo>
                    <a:pt x="953" y="854678"/>
                  </a:lnTo>
                  <a:cubicBezTo>
                    <a:pt x="8573" y="756285"/>
                    <a:pt x="24479" y="623602"/>
                    <a:pt x="92869" y="559784"/>
                  </a:cubicBezTo>
                  <a:cubicBezTo>
                    <a:pt x="192310" y="466820"/>
                    <a:pt x="458819" y="484918"/>
                    <a:pt x="588455" y="400431"/>
                  </a:cubicBezTo>
                  <a:cubicBezTo>
                    <a:pt x="718090" y="315944"/>
                    <a:pt x="793433" y="119825"/>
                    <a:pt x="870585" y="52864"/>
                  </a:cubicBezTo>
                  <a:cubicBezTo>
                    <a:pt x="928497" y="2667"/>
                    <a:pt x="982980" y="572"/>
                    <a:pt x="1020318" y="191"/>
                  </a:cubicBezTo>
                  <a:lnTo>
                    <a:pt x="1030986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C3173EFD-1AB9-7B23-947E-A32CACCEAAE5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C3BCA0DF-02FF-BD52-0BAD-F9A4AD2DF68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8ABC9654-3934-DC37-462A-D5AAF1FE5863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706247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Club, Locali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6C91FD7A-5116-4090-AC05-C1583B1FBE96}"/>
              </a:ext>
            </a:extLst>
          </p:cNvPr>
          <p:cNvSpPr/>
          <p:nvPr/>
        </p:nvSpPr>
        <p:spPr>
          <a:xfrm>
            <a:off x="0" y="126"/>
            <a:ext cx="6591385" cy="6857873"/>
          </a:xfrm>
          <a:custGeom>
            <a:avLst/>
            <a:gdLst>
              <a:gd name="connsiteX0" fmla="*/ 5351526 w 6591385"/>
              <a:gd name="connsiteY0" fmla="*/ 5879719 h 6857873"/>
              <a:gd name="connsiteX1" fmla="*/ 5273929 w 6591385"/>
              <a:gd name="connsiteY1" fmla="*/ 4869434 h 6857873"/>
              <a:gd name="connsiteX2" fmla="*/ 5536565 w 6591385"/>
              <a:gd name="connsiteY2" fmla="*/ 3912743 h 6857873"/>
              <a:gd name="connsiteX3" fmla="*/ 6558026 w 6591385"/>
              <a:gd name="connsiteY3" fmla="*/ 2946273 h 6857873"/>
              <a:gd name="connsiteX4" fmla="*/ 6180582 w 6591385"/>
              <a:gd name="connsiteY4" fmla="*/ 1709166 h 6857873"/>
              <a:gd name="connsiteX5" fmla="*/ 5949315 w 6591385"/>
              <a:gd name="connsiteY5" fmla="*/ 323469 h 6857873"/>
              <a:gd name="connsiteX6" fmla="*/ 5978144 w 6591385"/>
              <a:gd name="connsiteY6" fmla="*/ 144907 h 6857873"/>
              <a:gd name="connsiteX7" fmla="*/ 6007100 w 6591385"/>
              <a:gd name="connsiteY7" fmla="*/ 0 h 6857873"/>
              <a:gd name="connsiteX8" fmla="*/ 0 w 6591385"/>
              <a:gd name="connsiteY8" fmla="*/ 0 h 6857873"/>
              <a:gd name="connsiteX9" fmla="*/ 0 w 6591385"/>
              <a:gd name="connsiteY9" fmla="*/ 6857873 h 6857873"/>
              <a:gd name="connsiteX10" fmla="*/ 5021326 w 6591385"/>
              <a:gd name="connsiteY10" fmla="*/ 6857873 h 6857873"/>
              <a:gd name="connsiteX11" fmla="*/ 5054600 w 6591385"/>
              <a:gd name="connsiteY11" fmla="*/ 6823964 h 6857873"/>
              <a:gd name="connsiteX12" fmla="*/ 5351526 w 6591385"/>
              <a:gd name="connsiteY12" fmla="*/ 5879592 h 6857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91385" h="6857873">
                <a:moveTo>
                  <a:pt x="5351526" y="5879719"/>
                </a:moveTo>
                <a:cubicBezTo>
                  <a:pt x="5349113" y="5541899"/>
                  <a:pt x="5282438" y="5207254"/>
                  <a:pt x="5273929" y="4869434"/>
                </a:cubicBezTo>
                <a:cubicBezTo>
                  <a:pt x="5265420" y="4531741"/>
                  <a:pt x="5323205" y="4174744"/>
                  <a:pt x="5536565" y="3912743"/>
                </a:cubicBezTo>
                <a:cubicBezTo>
                  <a:pt x="5837174" y="3543554"/>
                  <a:pt x="6410960" y="3399028"/>
                  <a:pt x="6558026" y="2946273"/>
                </a:cubicBezTo>
                <a:cubicBezTo>
                  <a:pt x="6695186" y="2523744"/>
                  <a:pt x="6377686" y="2107184"/>
                  <a:pt x="6180582" y="1709166"/>
                </a:cubicBezTo>
                <a:cubicBezTo>
                  <a:pt x="5969635" y="1283462"/>
                  <a:pt x="5888101" y="794639"/>
                  <a:pt x="5949315" y="323469"/>
                </a:cubicBezTo>
                <a:cubicBezTo>
                  <a:pt x="5957062" y="263652"/>
                  <a:pt x="5967095" y="204216"/>
                  <a:pt x="5978144" y="144907"/>
                </a:cubicBezTo>
                <a:lnTo>
                  <a:pt x="6007100" y="0"/>
                </a:lnTo>
                <a:lnTo>
                  <a:pt x="0" y="0"/>
                </a:lnTo>
                <a:lnTo>
                  <a:pt x="0" y="6857873"/>
                </a:lnTo>
                <a:lnTo>
                  <a:pt x="5021326" y="6857873"/>
                </a:lnTo>
                <a:lnTo>
                  <a:pt x="5054600" y="6823964"/>
                </a:lnTo>
                <a:cubicBezTo>
                  <a:pt x="5281930" y="6574155"/>
                  <a:pt x="5353812" y="6217412"/>
                  <a:pt x="5351526" y="5879592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82FE4B64-A49E-90A5-1DF7-DE648CEE7D6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1199" y="0"/>
            <a:ext cx="7170801" cy="6858000"/>
          </a:xfrm>
          <a:custGeom>
            <a:avLst/>
            <a:gdLst>
              <a:gd name="connsiteX0" fmla="*/ 985774 w 7170801"/>
              <a:gd name="connsiteY0" fmla="*/ 0 h 6858000"/>
              <a:gd name="connsiteX1" fmla="*/ 7170801 w 7170801"/>
              <a:gd name="connsiteY1" fmla="*/ 0 h 6858000"/>
              <a:gd name="connsiteX2" fmla="*/ 7170801 w 7170801"/>
              <a:gd name="connsiteY2" fmla="*/ 6858000 h 6858000"/>
              <a:gd name="connsiteX3" fmla="*/ 0 w 7170801"/>
              <a:gd name="connsiteY3" fmla="*/ 6858000 h 6858000"/>
              <a:gd name="connsiteX4" fmla="*/ 33274 w 7170801"/>
              <a:gd name="connsiteY4" fmla="*/ 6824091 h 6858000"/>
              <a:gd name="connsiteX5" fmla="*/ 330200 w 7170801"/>
              <a:gd name="connsiteY5" fmla="*/ 5879719 h 6858000"/>
              <a:gd name="connsiteX6" fmla="*/ 252603 w 7170801"/>
              <a:gd name="connsiteY6" fmla="*/ 4869434 h 6858000"/>
              <a:gd name="connsiteX7" fmla="*/ 515239 w 7170801"/>
              <a:gd name="connsiteY7" fmla="*/ 3912743 h 6858000"/>
              <a:gd name="connsiteX8" fmla="*/ 1536700 w 7170801"/>
              <a:gd name="connsiteY8" fmla="*/ 2946273 h 6858000"/>
              <a:gd name="connsiteX9" fmla="*/ 1159256 w 7170801"/>
              <a:gd name="connsiteY9" fmla="*/ 1709166 h 6858000"/>
              <a:gd name="connsiteX10" fmla="*/ 927989 w 7170801"/>
              <a:gd name="connsiteY10" fmla="*/ 323469 h 6858000"/>
              <a:gd name="connsiteX11" fmla="*/ 956818 w 7170801"/>
              <a:gd name="connsiteY11" fmla="*/ 1449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70801" h="6858000">
                <a:moveTo>
                  <a:pt x="985774" y="0"/>
                </a:moveTo>
                <a:lnTo>
                  <a:pt x="7170801" y="0"/>
                </a:lnTo>
                <a:lnTo>
                  <a:pt x="7170801" y="6858000"/>
                </a:lnTo>
                <a:lnTo>
                  <a:pt x="0" y="6858000"/>
                </a:lnTo>
                <a:lnTo>
                  <a:pt x="33274" y="6824091"/>
                </a:lnTo>
                <a:cubicBezTo>
                  <a:pt x="260731" y="6574282"/>
                  <a:pt x="332613" y="6217539"/>
                  <a:pt x="330200" y="5879719"/>
                </a:cubicBezTo>
                <a:cubicBezTo>
                  <a:pt x="327914" y="5541772"/>
                  <a:pt x="261112" y="5207254"/>
                  <a:pt x="252603" y="4869434"/>
                </a:cubicBezTo>
                <a:cubicBezTo>
                  <a:pt x="243967" y="4531741"/>
                  <a:pt x="301879" y="4174744"/>
                  <a:pt x="515239" y="3912743"/>
                </a:cubicBezTo>
                <a:cubicBezTo>
                  <a:pt x="815848" y="3543554"/>
                  <a:pt x="1389634" y="3399028"/>
                  <a:pt x="1536700" y="2946273"/>
                </a:cubicBezTo>
                <a:cubicBezTo>
                  <a:pt x="1673987" y="2523744"/>
                  <a:pt x="1356487" y="2107184"/>
                  <a:pt x="1159256" y="1709166"/>
                </a:cubicBezTo>
                <a:cubicBezTo>
                  <a:pt x="948309" y="1283462"/>
                  <a:pt x="866775" y="794639"/>
                  <a:pt x="927989" y="323469"/>
                </a:cubicBezTo>
                <a:cubicBezTo>
                  <a:pt x="935736" y="263652"/>
                  <a:pt x="945769" y="204216"/>
                  <a:pt x="956818" y="144907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3305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tre Club, Inftrastructures Et Installations Spor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5">
            <a:extLst>
              <a:ext uri="{FF2B5EF4-FFF2-40B4-BE49-F238E27FC236}">
                <a16:creationId xmlns:a16="http://schemas.microsoft.com/office/drawing/2014/main" id="{56F3D1AA-213B-0AAE-C1BE-3140B0F2BD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9625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7" name="Picture Placeholder 25">
            <a:extLst>
              <a:ext uri="{FF2B5EF4-FFF2-40B4-BE49-F238E27FC236}">
                <a16:creationId xmlns:a16="http://schemas.microsoft.com/office/drawing/2014/main" id="{BBCC6BAF-F672-41A4-54EE-1D15506D03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50946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8" name="Picture Placeholder 25">
            <a:extLst>
              <a:ext uri="{FF2B5EF4-FFF2-40B4-BE49-F238E27FC236}">
                <a16:creationId xmlns:a16="http://schemas.microsoft.com/office/drawing/2014/main" id="{787DD459-7DE8-BC67-293C-4C86E4F7F9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72266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4066DFA1-9E44-44F2-DDDF-94B963476C91}"/>
              </a:ext>
            </a:extLst>
          </p:cNvPr>
          <p:cNvGrpSpPr/>
          <p:nvPr userDrawn="1"/>
        </p:nvGrpSpPr>
        <p:grpSpPr>
          <a:xfrm>
            <a:off x="10274046" y="4957693"/>
            <a:ext cx="1921827" cy="1900307"/>
            <a:chOff x="10274046" y="4957693"/>
            <a:chExt cx="1921827" cy="1900307"/>
          </a:xfrm>
        </p:grpSpPr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974DD961-9B35-EF59-9C11-4F793793AB5E}"/>
                </a:ext>
              </a:extLst>
            </p:cNvPr>
            <p:cNvSpPr/>
            <p:nvPr userDrawn="1"/>
          </p:nvSpPr>
          <p:spPr>
            <a:xfrm rot="10800000">
              <a:off x="10274046" y="4957693"/>
              <a:ext cx="1921827" cy="1900306"/>
            </a:xfrm>
            <a:custGeom>
              <a:avLst/>
              <a:gdLst>
                <a:gd name="connsiteX0" fmla="*/ 4439406 w 4439405"/>
                <a:gd name="connsiteY0" fmla="*/ 0 h 4389691"/>
                <a:gd name="connsiteX1" fmla="*/ 3024556 w 4439405"/>
                <a:gd name="connsiteY1" fmla="*/ 819043 h 4389691"/>
                <a:gd name="connsiteX2" fmla="*/ 1552754 w 4439405"/>
                <a:gd name="connsiteY2" fmla="*/ 2190465 h 4389691"/>
                <a:gd name="connsiteX3" fmla="*/ 11619 w 4439405"/>
                <a:gd name="connsiteY3" fmla="*/ 4389692 h 4389691"/>
                <a:gd name="connsiteX4" fmla="*/ 2667 w 4439405"/>
                <a:gd name="connsiteY4" fmla="*/ 1663991 h 4389691"/>
                <a:gd name="connsiteX5" fmla="*/ 0 w 4439405"/>
                <a:gd name="connsiteY5" fmla="*/ 0 h 438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405" h="4389691">
                  <a:moveTo>
                    <a:pt x="4439406" y="0"/>
                  </a:moveTo>
                  <a:cubicBezTo>
                    <a:pt x="4334835" y="383046"/>
                    <a:pt x="4028169" y="718472"/>
                    <a:pt x="3024556" y="819043"/>
                  </a:cubicBezTo>
                  <a:cubicBezTo>
                    <a:pt x="2103227" y="911043"/>
                    <a:pt x="2706843" y="2002275"/>
                    <a:pt x="1552754" y="2190465"/>
                  </a:cubicBezTo>
                  <a:cubicBezTo>
                    <a:pt x="19048" y="2440368"/>
                    <a:pt x="11619" y="4389692"/>
                    <a:pt x="11619" y="4389692"/>
                  </a:cubicBezTo>
                  <a:cubicBezTo>
                    <a:pt x="7048" y="4385120"/>
                    <a:pt x="4381" y="2137513"/>
                    <a:pt x="2667" y="1663991"/>
                  </a:cubicBezTo>
                  <a:cubicBezTo>
                    <a:pt x="0" y="93085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Graphique 6">
              <a:extLst>
                <a:ext uri="{FF2B5EF4-FFF2-40B4-BE49-F238E27FC236}">
                  <a16:creationId xmlns:a16="http://schemas.microsoft.com/office/drawing/2014/main" id="{6E4A3F39-0492-2010-DCE0-D7FDF8285381}"/>
                </a:ext>
              </a:extLst>
            </p:cNvPr>
            <p:cNvSpPr/>
            <p:nvPr userDrawn="1"/>
          </p:nvSpPr>
          <p:spPr>
            <a:xfrm>
              <a:off x="10914958" y="5780156"/>
              <a:ext cx="1280915" cy="1077844"/>
            </a:xfrm>
            <a:custGeom>
              <a:avLst/>
              <a:gdLst>
                <a:gd name="connsiteX0" fmla="*/ 1030986 w 1030985"/>
                <a:gd name="connsiteY0" fmla="*/ 0 h 867537"/>
                <a:gd name="connsiteX1" fmla="*/ 1030986 w 1030985"/>
                <a:gd name="connsiteY1" fmla="*/ 867537 h 867537"/>
                <a:gd name="connsiteX2" fmla="*/ 0 w 1030985"/>
                <a:gd name="connsiteY2" fmla="*/ 867537 h 867537"/>
                <a:gd name="connsiteX3" fmla="*/ 953 w 1030985"/>
                <a:gd name="connsiteY3" fmla="*/ 854678 h 867537"/>
                <a:gd name="connsiteX4" fmla="*/ 92869 w 1030985"/>
                <a:gd name="connsiteY4" fmla="*/ 559784 h 867537"/>
                <a:gd name="connsiteX5" fmla="*/ 588455 w 1030985"/>
                <a:gd name="connsiteY5" fmla="*/ 400431 h 867537"/>
                <a:gd name="connsiteX6" fmla="*/ 870585 w 1030985"/>
                <a:gd name="connsiteY6" fmla="*/ 52864 h 867537"/>
                <a:gd name="connsiteX7" fmla="*/ 1020318 w 1030985"/>
                <a:gd name="connsiteY7" fmla="*/ 191 h 867537"/>
                <a:gd name="connsiteX8" fmla="*/ 1030986 w 1030985"/>
                <a:gd name="connsiteY8" fmla="*/ 0 h 86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0985" h="867537">
                  <a:moveTo>
                    <a:pt x="1030986" y="0"/>
                  </a:moveTo>
                  <a:lnTo>
                    <a:pt x="1030986" y="867537"/>
                  </a:lnTo>
                  <a:lnTo>
                    <a:pt x="0" y="867537"/>
                  </a:lnTo>
                  <a:lnTo>
                    <a:pt x="953" y="854678"/>
                  </a:lnTo>
                  <a:cubicBezTo>
                    <a:pt x="8573" y="756285"/>
                    <a:pt x="24479" y="623602"/>
                    <a:pt x="92869" y="559784"/>
                  </a:cubicBezTo>
                  <a:cubicBezTo>
                    <a:pt x="192310" y="466820"/>
                    <a:pt x="458819" y="484918"/>
                    <a:pt x="588455" y="400431"/>
                  </a:cubicBezTo>
                  <a:cubicBezTo>
                    <a:pt x="718090" y="315944"/>
                    <a:pt x="793433" y="119825"/>
                    <a:pt x="870585" y="52864"/>
                  </a:cubicBezTo>
                  <a:cubicBezTo>
                    <a:pt x="928497" y="2667"/>
                    <a:pt x="982980" y="572"/>
                    <a:pt x="1020318" y="191"/>
                  </a:cubicBezTo>
                  <a:lnTo>
                    <a:pt x="1030986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7FEF884A-032A-0116-F307-40407798D13F}"/>
              </a:ext>
            </a:extLst>
          </p:cNvPr>
          <p:cNvGrpSpPr/>
          <p:nvPr userDrawn="1"/>
        </p:nvGrpSpPr>
        <p:grpSpPr>
          <a:xfrm>
            <a:off x="0" y="0"/>
            <a:ext cx="3244931" cy="2728340"/>
            <a:chOff x="0" y="0"/>
            <a:chExt cx="3244931" cy="2728340"/>
          </a:xfrm>
        </p:grpSpPr>
        <p:sp>
          <p:nvSpPr>
            <p:cNvPr id="12" name="Graphique 10">
              <a:extLst>
                <a:ext uri="{FF2B5EF4-FFF2-40B4-BE49-F238E27FC236}">
                  <a16:creationId xmlns:a16="http://schemas.microsoft.com/office/drawing/2014/main" id="{BA16CC32-CF16-D33F-150E-131EEF1290A1}"/>
                </a:ext>
              </a:extLst>
            </p:cNvPr>
            <p:cNvSpPr/>
            <p:nvPr/>
          </p:nvSpPr>
          <p:spPr>
            <a:xfrm>
              <a:off x="0" y="0"/>
              <a:ext cx="3244931" cy="2728340"/>
            </a:xfrm>
            <a:custGeom>
              <a:avLst/>
              <a:gdLst>
                <a:gd name="connsiteX0" fmla="*/ 0 w 3244931"/>
                <a:gd name="connsiteY0" fmla="*/ 2728341 h 2728340"/>
                <a:gd name="connsiteX1" fmla="*/ 0 w 3244931"/>
                <a:gd name="connsiteY1" fmla="*/ 0 h 2728340"/>
                <a:gd name="connsiteX2" fmla="*/ 3244932 w 3244931"/>
                <a:gd name="connsiteY2" fmla="*/ 0 h 2728340"/>
                <a:gd name="connsiteX3" fmla="*/ 3241967 w 3244931"/>
                <a:gd name="connsiteY3" fmla="*/ 40343 h 2728340"/>
                <a:gd name="connsiteX4" fmla="*/ 2952545 w 3244931"/>
                <a:gd name="connsiteY4" fmla="*/ 967899 h 2728340"/>
                <a:gd name="connsiteX5" fmla="*/ 1392784 w 3244931"/>
                <a:gd name="connsiteY5" fmla="*/ 1468894 h 2728340"/>
                <a:gd name="connsiteX6" fmla="*/ 504733 w 3244931"/>
                <a:gd name="connsiteY6" fmla="*/ 2562009 h 2728340"/>
                <a:gd name="connsiteX7" fmla="*/ 33511 w 3244931"/>
                <a:gd name="connsiteY7" fmla="*/ 2727761 h 2728340"/>
                <a:gd name="connsiteX8" fmla="*/ 0 w 3244931"/>
                <a:gd name="connsiteY8" fmla="*/ 2728341 h 2728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44931" h="2728340">
                  <a:moveTo>
                    <a:pt x="0" y="2728341"/>
                  </a:moveTo>
                  <a:lnTo>
                    <a:pt x="0" y="0"/>
                  </a:lnTo>
                  <a:lnTo>
                    <a:pt x="3244932" y="0"/>
                  </a:lnTo>
                  <a:lnTo>
                    <a:pt x="3241967" y="40343"/>
                  </a:lnTo>
                  <a:cubicBezTo>
                    <a:pt x="3218058" y="349872"/>
                    <a:pt x="3167791" y="766959"/>
                    <a:pt x="2952545" y="967899"/>
                  </a:cubicBezTo>
                  <a:cubicBezTo>
                    <a:pt x="2639472" y="1260156"/>
                    <a:pt x="1800721" y="1203252"/>
                    <a:pt x="1392784" y="1468894"/>
                  </a:cubicBezTo>
                  <a:cubicBezTo>
                    <a:pt x="984783" y="1734600"/>
                    <a:pt x="747626" y="2351403"/>
                    <a:pt x="504733" y="2562009"/>
                  </a:cubicBezTo>
                  <a:cubicBezTo>
                    <a:pt x="322547" y="2720028"/>
                    <a:pt x="151059" y="2726408"/>
                    <a:pt x="33511" y="2727761"/>
                  </a:cubicBezTo>
                  <a:lnTo>
                    <a:pt x="0" y="2728341"/>
                  </a:lnTo>
                  <a:close/>
                </a:path>
              </a:pathLst>
            </a:custGeom>
            <a:solidFill>
              <a:schemeClr val="accent3"/>
            </a:solidFill>
            <a:ln w="64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reeform 25">
              <a:extLst>
                <a:ext uri="{FF2B5EF4-FFF2-40B4-BE49-F238E27FC236}">
                  <a16:creationId xmlns:a16="http://schemas.microsoft.com/office/drawing/2014/main" id="{53B22971-F5CD-D2F8-FD01-04C97823AFC2}"/>
                </a:ext>
              </a:extLst>
            </p:cNvPr>
            <p:cNvSpPr/>
            <p:nvPr/>
          </p:nvSpPr>
          <p:spPr>
            <a:xfrm>
              <a:off x="0" y="0"/>
              <a:ext cx="2916624" cy="2277527"/>
            </a:xfrm>
            <a:custGeom>
              <a:avLst/>
              <a:gdLst>
                <a:gd name="connsiteX0" fmla="*/ 6369110 w 6369109"/>
                <a:gd name="connsiteY0" fmla="*/ 0 h 4973497"/>
                <a:gd name="connsiteX1" fmla="*/ 3454839 w 6369109"/>
                <a:gd name="connsiteY1" fmla="*/ 1127994 h 4973497"/>
                <a:gd name="connsiteX2" fmla="*/ 13333 w 6369109"/>
                <a:gd name="connsiteY2" fmla="*/ 4973498 h 4973497"/>
                <a:gd name="connsiteX3" fmla="*/ 5905 w 6369109"/>
                <a:gd name="connsiteY3" fmla="*/ 3634076 h 4973497"/>
                <a:gd name="connsiteX4" fmla="*/ 0 w 6369109"/>
                <a:gd name="connsiteY4" fmla="*/ 0 h 4973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69109" h="4973497">
                  <a:moveTo>
                    <a:pt x="6369110" y="0"/>
                  </a:moveTo>
                  <a:cubicBezTo>
                    <a:pt x="5759589" y="580378"/>
                    <a:pt x="4805499" y="1167804"/>
                    <a:pt x="3454839" y="1127994"/>
                  </a:cubicBezTo>
                  <a:cubicBezTo>
                    <a:pt x="1350279" y="1066661"/>
                    <a:pt x="1261517" y="3918456"/>
                    <a:pt x="13333" y="4973498"/>
                  </a:cubicBezTo>
                  <a:cubicBezTo>
                    <a:pt x="10095" y="4629119"/>
                    <a:pt x="7809" y="4154455"/>
                    <a:pt x="5905" y="3634076"/>
                  </a:cubicBezTo>
                  <a:cubicBezTo>
                    <a:pt x="0" y="203294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828434"/>
              <a:endParaRPr lang="en-US" sz="3599" dirty="0">
                <a:solidFill>
                  <a:srgbClr val="070807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2050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ADN - Notre Club, Inftrastructures Et Installations Spor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5">
            <a:extLst>
              <a:ext uri="{FF2B5EF4-FFF2-40B4-BE49-F238E27FC236}">
                <a16:creationId xmlns:a16="http://schemas.microsoft.com/office/drawing/2014/main" id="{56F3D1AA-213B-0AAE-C1BE-3140B0F2BD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9625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7" name="Picture Placeholder 25">
            <a:extLst>
              <a:ext uri="{FF2B5EF4-FFF2-40B4-BE49-F238E27FC236}">
                <a16:creationId xmlns:a16="http://schemas.microsoft.com/office/drawing/2014/main" id="{BBCC6BAF-F672-41A4-54EE-1D15506D03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50946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8" name="Picture Placeholder 25">
            <a:extLst>
              <a:ext uri="{FF2B5EF4-FFF2-40B4-BE49-F238E27FC236}">
                <a16:creationId xmlns:a16="http://schemas.microsoft.com/office/drawing/2014/main" id="{787DD459-7DE8-BC67-293C-4C86E4F7F9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72266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4066DFA1-9E44-44F2-DDDF-94B963476C91}"/>
              </a:ext>
            </a:extLst>
          </p:cNvPr>
          <p:cNvGrpSpPr/>
          <p:nvPr userDrawn="1"/>
        </p:nvGrpSpPr>
        <p:grpSpPr>
          <a:xfrm>
            <a:off x="10274046" y="4957693"/>
            <a:ext cx="1921827" cy="1900307"/>
            <a:chOff x="10274046" y="4957693"/>
            <a:chExt cx="1921827" cy="1900307"/>
          </a:xfrm>
        </p:grpSpPr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974DD961-9B35-EF59-9C11-4F793793AB5E}"/>
                </a:ext>
              </a:extLst>
            </p:cNvPr>
            <p:cNvSpPr/>
            <p:nvPr userDrawn="1"/>
          </p:nvSpPr>
          <p:spPr>
            <a:xfrm rot="10800000">
              <a:off x="10274046" y="4957693"/>
              <a:ext cx="1921827" cy="1900306"/>
            </a:xfrm>
            <a:custGeom>
              <a:avLst/>
              <a:gdLst>
                <a:gd name="connsiteX0" fmla="*/ 4439406 w 4439405"/>
                <a:gd name="connsiteY0" fmla="*/ 0 h 4389691"/>
                <a:gd name="connsiteX1" fmla="*/ 3024556 w 4439405"/>
                <a:gd name="connsiteY1" fmla="*/ 819043 h 4389691"/>
                <a:gd name="connsiteX2" fmla="*/ 1552754 w 4439405"/>
                <a:gd name="connsiteY2" fmla="*/ 2190465 h 4389691"/>
                <a:gd name="connsiteX3" fmla="*/ 11619 w 4439405"/>
                <a:gd name="connsiteY3" fmla="*/ 4389692 h 4389691"/>
                <a:gd name="connsiteX4" fmla="*/ 2667 w 4439405"/>
                <a:gd name="connsiteY4" fmla="*/ 1663991 h 4389691"/>
                <a:gd name="connsiteX5" fmla="*/ 0 w 4439405"/>
                <a:gd name="connsiteY5" fmla="*/ 0 h 438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405" h="4389691">
                  <a:moveTo>
                    <a:pt x="4439406" y="0"/>
                  </a:moveTo>
                  <a:cubicBezTo>
                    <a:pt x="4334835" y="383046"/>
                    <a:pt x="4028169" y="718472"/>
                    <a:pt x="3024556" y="819043"/>
                  </a:cubicBezTo>
                  <a:cubicBezTo>
                    <a:pt x="2103227" y="911043"/>
                    <a:pt x="2706843" y="2002275"/>
                    <a:pt x="1552754" y="2190465"/>
                  </a:cubicBezTo>
                  <a:cubicBezTo>
                    <a:pt x="19048" y="2440368"/>
                    <a:pt x="11619" y="4389692"/>
                    <a:pt x="11619" y="4389692"/>
                  </a:cubicBezTo>
                  <a:cubicBezTo>
                    <a:pt x="7048" y="4385120"/>
                    <a:pt x="4381" y="2137513"/>
                    <a:pt x="2667" y="1663991"/>
                  </a:cubicBezTo>
                  <a:cubicBezTo>
                    <a:pt x="0" y="93085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Graphique 6">
              <a:extLst>
                <a:ext uri="{FF2B5EF4-FFF2-40B4-BE49-F238E27FC236}">
                  <a16:creationId xmlns:a16="http://schemas.microsoft.com/office/drawing/2014/main" id="{6E4A3F39-0492-2010-DCE0-D7FDF8285381}"/>
                </a:ext>
              </a:extLst>
            </p:cNvPr>
            <p:cNvSpPr/>
            <p:nvPr userDrawn="1"/>
          </p:nvSpPr>
          <p:spPr>
            <a:xfrm>
              <a:off x="10914958" y="5780156"/>
              <a:ext cx="1280915" cy="1077844"/>
            </a:xfrm>
            <a:custGeom>
              <a:avLst/>
              <a:gdLst>
                <a:gd name="connsiteX0" fmla="*/ 1030986 w 1030985"/>
                <a:gd name="connsiteY0" fmla="*/ 0 h 867537"/>
                <a:gd name="connsiteX1" fmla="*/ 1030986 w 1030985"/>
                <a:gd name="connsiteY1" fmla="*/ 867537 h 867537"/>
                <a:gd name="connsiteX2" fmla="*/ 0 w 1030985"/>
                <a:gd name="connsiteY2" fmla="*/ 867537 h 867537"/>
                <a:gd name="connsiteX3" fmla="*/ 953 w 1030985"/>
                <a:gd name="connsiteY3" fmla="*/ 854678 h 867537"/>
                <a:gd name="connsiteX4" fmla="*/ 92869 w 1030985"/>
                <a:gd name="connsiteY4" fmla="*/ 559784 h 867537"/>
                <a:gd name="connsiteX5" fmla="*/ 588455 w 1030985"/>
                <a:gd name="connsiteY5" fmla="*/ 400431 h 867537"/>
                <a:gd name="connsiteX6" fmla="*/ 870585 w 1030985"/>
                <a:gd name="connsiteY6" fmla="*/ 52864 h 867537"/>
                <a:gd name="connsiteX7" fmla="*/ 1020318 w 1030985"/>
                <a:gd name="connsiteY7" fmla="*/ 191 h 867537"/>
                <a:gd name="connsiteX8" fmla="*/ 1030986 w 1030985"/>
                <a:gd name="connsiteY8" fmla="*/ 0 h 86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0985" h="867537">
                  <a:moveTo>
                    <a:pt x="1030986" y="0"/>
                  </a:moveTo>
                  <a:lnTo>
                    <a:pt x="1030986" y="867537"/>
                  </a:lnTo>
                  <a:lnTo>
                    <a:pt x="0" y="867537"/>
                  </a:lnTo>
                  <a:lnTo>
                    <a:pt x="953" y="854678"/>
                  </a:lnTo>
                  <a:cubicBezTo>
                    <a:pt x="8573" y="756285"/>
                    <a:pt x="24479" y="623602"/>
                    <a:pt x="92869" y="559784"/>
                  </a:cubicBezTo>
                  <a:cubicBezTo>
                    <a:pt x="192310" y="466820"/>
                    <a:pt x="458819" y="484918"/>
                    <a:pt x="588455" y="400431"/>
                  </a:cubicBezTo>
                  <a:cubicBezTo>
                    <a:pt x="718090" y="315944"/>
                    <a:pt x="793433" y="119825"/>
                    <a:pt x="870585" y="52864"/>
                  </a:cubicBezTo>
                  <a:cubicBezTo>
                    <a:pt x="928497" y="2667"/>
                    <a:pt x="982980" y="572"/>
                    <a:pt x="1020318" y="191"/>
                  </a:cubicBezTo>
                  <a:lnTo>
                    <a:pt x="1030986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7FEF884A-032A-0116-F307-40407798D13F}"/>
              </a:ext>
            </a:extLst>
          </p:cNvPr>
          <p:cNvGrpSpPr/>
          <p:nvPr userDrawn="1"/>
        </p:nvGrpSpPr>
        <p:grpSpPr>
          <a:xfrm>
            <a:off x="0" y="0"/>
            <a:ext cx="2455007" cy="1981200"/>
            <a:chOff x="0" y="0"/>
            <a:chExt cx="3244931" cy="2728340"/>
          </a:xfrm>
        </p:grpSpPr>
        <p:sp>
          <p:nvSpPr>
            <p:cNvPr id="12" name="Graphique 10">
              <a:extLst>
                <a:ext uri="{FF2B5EF4-FFF2-40B4-BE49-F238E27FC236}">
                  <a16:creationId xmlns:a16="http://schemas.microsoft.com/office/drawing/2014/main" id="{BA16CC32-CF16-D33F-150E-131EEF1290A1}"/>
                </a:ext>
              </a:extLst>
            </p:cNvPr>
            <p:cNvSpPr/>
            <p:nvPr/>
          </p:nvSpPr>
          <p:spPr>
            <a:xfrm>
              <a:off x="0" y="0"/>
              <a:ext cx="3244931" cy="2728340"/>
            </a:xfrm>
            <a:custGeom>
              <a:avLst/>
              <a:gdLst>
                <a:gd name="connsiteX0" fmla="*/ 0 w 3244931"/>
                <a:gd name="connsiteY0" fmla="*/ 2728341 h 2728340"/>
                <a:gd name="connsiteX1" fmla="*/ 0 w 3244931"/>
                <a:gd name="connsiteY1" fmla="*/ 0 h 2728340"/>
                <a:gd name="connsiteX2" fmla="*/ 3244932 w 3244931"/>
                <a:gd name="connsiteY2" fmla="*/ 0 h 2728340"/>
                <a:gd name="connsiteX3" fmla="*/ 3241967 w 3244931"/>
                <a:gd name="connsiteY3" fmla="*/ 40343 h 2728340"/>
                <a:gd name="connsiteX4" fmla="*/ 2952545 w 3244931"/>
                <a:gd name="connsiteY4" fmla="*/ 967899 h 2728340"/>
                <a:gd name="connsiteX5" fmla="*/ 1392784 w 3244931"/>
                <a:gd name="connsiteY5" fmla="*/ 1468894 h 2728340"/>
                <a:gd name="connsiteX6" fmla="*/ 504733 w 3244931"/>
                <a:gd name="connsiteY6" fmla="*/ 2562009 h 2728340"/>
                <a:gd name="connsiteX7" fmla="*/ 33511 w 3244931"/>
                <a:gd name="connsiteY7" fmla="*/ 2727761 h 2728340"/>
                <a:gd name="connsiteX8" fmla="*/ 0 w 3244931"/>
                <a:gd name="connsiteY8" fmla="*/ 2728341 h 2728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44931" h="2728340">
                  <a:moveTo>
                    <a:pt x="0" y="2728341"/>
                  </a:moveTo>
                  <a:lnTo>
                    <a:pt x="0" y="0"/>
                  </a:lnTo>
                  <a:lnTo>
                    <a:pt x="3244932" y="0"/>
                  </a:lnTo>
                  <a:lnTo>
                    <a:pt x="3241967" y="40343"/>
                  </a:lnTo>
                  <a:cubicBezTo>
                    <a:pt x="3218058" y="349872"/>
                    <a:pt x="3167791" y="766959"/>
                    <a:pt x="2952545" y="967899"/>
                  </a:cubicBezTo>
                  <a:cubicBezTo>
                    <a:pt x="2639472" y="1260156"/>
                    <a:pt x="1800721" y="1203252"/>
                    <a:pt x="1392784" y="1468894"/>
                  </a:cubicBezTo>
                  <a:cubicBezTo>
                    <a:pt x="984783" y="1734600"/>
                    <a:pt x="747626" y="2351403"/>
                    <a:pt x="504733" y="2562009"/>
                  </a:cubicBezTo>
                  <a:cubicBezTo>
                    <a:pt x="322547" y="2720028"/>
                    <a:pt x="151059" y="2726408"/>
                    <a:pt x="33511" y="2727761"/>
                  </a:cubicBezTo>
                  <a:lnTo>
                    <a:pt x="0" y="2728341"/>
                  </a:lnTo>
                  <a:close/>
                </a:path>
              </a:pathLst>
            </a:custGeom>
            <a:solidFill>
              <a:schemeClr val="accent3"/>
            </a:solidFill>
            <a:ln w="64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reeform 25">
              <a:extLst>
                <a:ext uri="{FF2B5EF4-FFF2-40B4-BE49-F238E27FC236}">
                  <a16:creationId xmlns:a16="http://schemas.microsoft.com/office/drawing/2014/main" id="{53B22971-F5CD-D2F8-FD01-04C97823AFC2}"/>
                </a:ext>
              </a:extLst>
            </p:cNvPr>
            <p:cNvSpPr/>
            <p:nvPr/>
          </p:nvSpPr>
          <p:spPr>
            <a:xfrm>
              <a:off x="0" y="0"/>
              <a:ext cx="2916624" cy="2277527"/>
            </a:xfrm>
            <a:custGeom>
              <a:avLst/>
              <a:gdLst>
                <a:gd name="connsiteX0" fmla="*/ 6369110 w 6369109"/>
                <a:gd name="connsiteY0" fmla="*/ 0 h 4973497"/>
                <a:gd name="connsiteX1" fmla="*/ 3454839 w 6369109"/>
                <a:gd name="connsiteY1" fmla="*/ 1127994 h 4973497"/>
                <a:gd name="connsiteX2" fmla="*/ 13333 w 6369109"/>
                <a:gd name="connsiteY2" fmla="*/ 4973498 h 4973497"/>
                <a:gd name="connsiteX3" fmla="*/ 5905 w 6369109"/>
                <a:gd name="connsiteY3" fmla="*/ 3634076 h 4973497"/>
                <a:gd name="connsiteX4" fmla="*/ 0 w 6369109"/>
                <a:gd name="connsiteY4" fmla="*/ 0 h 4973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69109" h="4973497">
                  <a:moveTo>
                    <a:pt x="6369110" y="0"/>
                  </a:moveTo>
                  <a:cubicBezTo>
                    <a:pt x="5759589" y="580378"/>
                    <a:pt x="4805499" y="1167804"/>
                    <a:pt x="3454839" y="1127994"/>
                  </a:cubicBezTo>
                  <a:cubicBezTo>
                    <a:pt x="1350279" y="1066661"/>
                    <a:pt x="1261517" y="3918456"/>
                    <a:pt x="13333" y="4973498"/>
                  </a:cubicBezTo>
                  <a:cubicBezTo>
                    <a:pt x="10095" y="4629119"/>
                    <a:pt x="7809" y="4154455"/>
                    <a:pt x="5905" y="3634076"/>
                  </a:cubicBezTo>
                  <a:cubicBezTo>
                    <a:pt x="0" y="203294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828434"/>
              <a:endParaRPr lang="en-US" sz="3599" dirty="0">
                <a:solidFill>
                  <a:srgbClr val="070807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6173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tre Club, Un Positionnement Fort Et Différenc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3F05EADE-3DE5-14F0-8E51-34340C16BEE3}"/>
              </a:ext>
            </a:extLst>
          </p:cNvPr>
          <p:cNvSpPr/>
          <p:nvPr userDrawn="1"/>
        </p:nvSpPr>
        <p:spPr>
          <a:xfrm>
            <a:off x="5040311" y="-1320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611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ADN - Notre Club, Un Positionnement Fort Et Différenc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BAA87F75-B42F-4BBC-BB15-891095BBFE25}"/>
              </a:ext>
            </a:extLst>
          </p:cNvPr>
          <p:cNvSpPr/>
          <p:nvPr userDrawn="1"/>
        </p:nvSpPr>
        <p:spPr>
          <a:xfrm>
            <a:off x="5873195" y="-18515"/>
            <a:ext cx="6266912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solidFill>
            <a:srgbClr val="FFE5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/>
          </a:p>
        </p:txBody>
      </p:sp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3F05EADE-3DE5-14F0-8E51-34340C16BEE3}"/>
              </a:ext>
            </a:extLst>
          </p:cNvPr>
          <p:cNvSpPr/>
          <p:nvPr userDrawn="1"/>
        </p:nvSpPr>
        <p:spPr>
          <a:xfrm>
            <a:off x="5926676" y="0"/>
            <a:ext cx="6266912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055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Le Mot Du Pré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>
            <a:extLst>
              <a:ext uri="{FF2B5EF4-FFF2-40B4-BE49-F238E27FC236}">
                <a16:creationId xmlns:a16="http://schemas.microsoft.com/office/drawing/2014/main" id="{E0A85A8C-10E1-8B88-DD70-7762460140E6}"/>
              </a:ext>
            </a:extLst>
          </p:cNvPr>
          <p:cNvGrpSpPr/>
          <p:nvPr userDrawn="1"/>
        </p:nvGrpSpPr>
        <p:grpSpPr>
          <a:xfrm>
            <a:off x="0" y="4179067"/>
            <a:ext cx="3997833" cy="2678426"/>
            <a:chOff x="4147704" y="4179067"/>
            <a:chExt cx="3997833" cy="2678426"/>
          </a:xfrm>
        </p:grpSpPr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75BB79DF-930E-51C8-881E-CF0EAF584963}"/>
                </a:ext>
              </a:extLst>
            </p:cNvPr>
            <p:cNvSpPr/>
            <p:nvPr/>
          </p:nvSpPr>
          <p:spPr>
            <a:xfrm>
              <a:off x="4147704" y="4179067"/>
              <a:ext cx="3997833" cy="2678426"/>
            </a:xfrm>
            <a:custGeom>
              <a:avLst/>
              <a:gdLst>
                <a:gd name="connsiteX0" fmla="*/ 1961463 w 3997833"/>
                <a:gd name="connsiteY0" fmla="*/ 1472906 h 2678426"/>
                <a:gd name="connsiteX1" fmla="*/ 0 w 3997833"/>
                <a:gd name="connsiteY1" fmla="*/ 0 h 2678426"/>
                <a:gd name="connsiteX2" fmla="*/ 0 w 3997833"/>
                <a:gd name="connsiteY2" fmla="*/ 2678426 h 2678426"/>
                <a:gd name="connsiteX3" fmla="*/ 3997834 w 3997833"/>
                <a:gd name="connsiteY3" fmla="*/ 2678426 h 2678426"/>
                <a:gd name="connsiteX4" fmla="*/ 1961463 w 3997833"/>
                <a:gd name="connsiteY4" fmla="*/ 1472906 h 2678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97833" h="2678426">
                  <a:moveTo>
                    <a:pt x="1961463" y="1472906"/>
                  </a:moveTo>
                  <a:cubicBezTo>
                    <a:pt x="726994" y="1880840"/>
                    <a:pt x="1388856" y="304078"/>
                    <a:pt x="0" y="0"/>
                  </a:cubicBezTo>
                  <a:lnTo>
                    <a:pt x="0" y="2678426"/>
                  </a:lnTo>
                  <a:lnTo>
                    <a:pt x="3997834" y="2678426"/>
                  </a:lnTo>
                  <a:cubicBezTo>
                    <a:pt x="3350319" y="1856844"/>
                    <a:pt x="2966888" y="1140642"/>
                    <a:pt x="1961463" y="1472906"/>
                  </a:cubicBezTo>
                  <a:close/>
                </a:path>
              </a:pathLst>
            </a:custGeom>
            <a:solidFill>
              <a:schemeClr val="accent3"/>
            </a:solidFill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2C9BEE4A-36C2-04FA-5E26-8203CFA04323}"/>
                </a:ext>
              </a:extLst>
            </p:cNvPr>
            <p:cNvSpPr/>
            <p:nvPr/>
          </p:nvSpPr>
          <p:spPr>
            <a:xfrm>
              <a:off x="4147704" y="4476289"/>
              <a:ext cx="3694897" cy="2381204"/>
            </a:xfrm>
            <a:custGeom>
              <a:avLst/>
              <a:gdLst>
                <a:gd name="connsiteX0" fmla="*/ 3694898 w 3694897"/>
                <a:gd name="connsiteY0" fmla="*/ 2381204 h 2381204"/>
                <a:gd name="connsiteX1" fmla="*/ 1826881 w 3694897"/>
                <a:gd name="connsiteY1" fmla="*/ 1489919 h 2381204"/>
                <a:gd name="connsiteX2" fmla="*/ 0 w 3694897"/>
                <a:gd name="connsiteY2" fmla="*/ 0 h 2381204"/>
                <a:gd name="connsiteX3" fmla="*/ 0 w 3694897"/>
                <a:gd name="connsiteY3" fmla="*/ 2381204 h 2381204"/>
                <a:gd name="connsiteX4" fmla="*/ 3694898 w 3694897"/>
                <a:gd name="connsiteY4" fmla="*/ 2381204 h 2381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4897" h="2381204">
                  <a:moveTo>
                    <a:pt x="3694898" y="2381204"/>
                  </a:moveTo>
                  <a:cubicBezTo>
                    <a:pt x="3165586" y="1690141"/>
                    <a:pt x="2733402" y="1190285"/>
                    <a:pt x="1826881" y="1489919"/>
                  </a:cubicBezTo>
                  <a:cubicBezTo>
                    <a:pt x="597110" y="1896203"/>
                    <a:pt x="1132516" y="455165"/>
                    <a:pt x="0" y="0"/>
                  </a:cubicBezTo>
                  <a:lnTo>
                    <a:pt x="0" y="2381204"/>
                  </a:lnTo>
                  <a:lnTo>
                    <a:pt x="3694898" y="2381204"/>
                  </a:lnTo>
                  <a:close/>
                </a:path>
              </a:pathLst>
            </a:custGeom>
            <a:solidFill>
              <a:schemeClr val="tx1"/>
            </a:solidFill>
            <a:ln w="126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6" name="Picture Placeholder 25">
            <a:extLst>
              <a:ext uri="{FF2B5EF4-FFF2-40B4-BE49-F238E27FC236}">
                <a16:creationId xmlns:a16="http://schemas.microsoft.com/office/drawing/2014/main" id="{5BD5942E-D927-33F7-EB6C-B989D2DCC35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764286" y="2474052"/>
            <a:ext cx="1759128" cy="1759128"/>
          </a:xfrm>
          <a:custGeom>
            <a:avLst/>
            <a:gdLst>
              <a:gd name="connsiteX0" fmla="*/ 879564 w 1759128"/>
              <a:gd name="connsiteY0" fmla="*/ 0 h 1759128"/>
              <a:gd name="connsiteX1" fmla="*/ 1759128 w 1759128"/>
              <a:gd name="connsiteY1" fmla="*/ 879564 h 1759128"/>
              <a:gd name="connsiteX2" fmla="*/ 879564 w 1759128"/>
              <a:gd name="connsiteY2" fmla="*/ 1759128 h 1759128"/>
              <a:gd name="connsiteX3" fmla="*/ 0 w 1759128"/>
              <a:gd name="connsiteY3" fmla="*/ 879564 h 1759128"/>
              <a:gd name="connsiteX4" fmla="*/ 879564 w 1759128"/>
              <a:gd name="connsiteY4" fmla="*/ 0 h 175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9128" h="1759128">
                <a:moveTo>
                  <a:pt x="879564" y="0"/>
                </a:moveTo>
                <a:cubicBezTo>
                  <a:pt x="1365334" y="0"/>
                  <a:pt x="1759128" y="393794"/>
                  <a:pt x="1759128" y="879564"/>
                </a:cubicBezTo>
                <a:cubicBezTo>
                  <a:pt x="1759128" y="1365334"/>
                  <a:pt x="1365334" y="1759128"/>
                  <a:pt x="879564" y="1759128"/>
                </a:cubicBezTo>
                <a:cubicBezTo>
                  <a:pt x="393794" y="1759128"/>
                  <a:pt x="0" y="1365334"/>
                  <a:pt x="0" y="879564"/>
                </a:cubicBezTo>
                <a:cubicBezTo>
                  <a:pt x="0" y="393794"/>
                  <a:pt x="393794" y="0"/>
                  <a:pt x="879564" y="0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 anchor="t">
            <a:noAutofit/>
          </a:bodyPr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Oval 13">
            <a:extLst>
              <a:ext uri="{FF2B5EF4-FFF2-40B4-BE49-F238E27FC236}">
                <a16:creationId xmlns:a16="http://schemas.microsoft.com/office/drawing/2014/main" id="{2C6F3401-9244-9D78-CEF2-A49C8F8218F2}"/>
              </a:ext>
            </a:extLst>
          </p:cNvPr>
          <p:cNvSpPr/>
          <p:nvPr userDrawn="1"/>
        </p:nvSpPr>
        <p:spPr>
          <a:xfrm>
            <a:off x="1619779" y="2329545"/>
            <a:ext cx="2048142" cy="2048142"/>
          </a:xfrm>
          <a:prstGeom prst="ellipse">
            <a:avLst/>
          </a:prstGeom>
          <a:noFill/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559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s Offres Et Activit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>
            <a:extLst>
              <a:ext uri="{FF2B5EF4-FFF2-40B4-BE49-F238E27FC236}">
                <a16:creationId xmlns:a16="http://schemas.microsoft.com/office/drawing/2014/main" id="{17556D73-D48A-6C6B-6AFA-407F23522363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AC750D77-C630-B651-DFA4-0923C86C63FE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09DAA2C9-6A1B-33E9-E082-82838A6EEAB5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F4A7FEF4-D254-BD4E-4ED1-130818FB0D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725" y="1695450"/>
            <a:ext cx="1619250" cy="1328336"/>
          </a:xfrm>
          <a:custGeom>
            <a:avLst/>
            <a:gdLst>
              <a:gd name="connsiteX0" fmla="*/ 90580 w 1619250"/>
              <a:gd name="connsiteY0" fmla="*/ 0 h 1328336"/>
              <a:gd name="connsiteX1" fmla="*/ 1529182 w 1619250"/>
              <a:gd name="connsiteY1" fmla="*/ 0 h 1328336"/>
              <a:gd name="connsiteX2" fmla="*/ 1612754 w 1619250"/>
              <a:gd name="connsiteY2" fmla="*/ 55395 h 1328336"/>
              <a:gd name="connsiteX3" fmla="*/ 1619250 w 1619250"/>
              <a:gd name="connsiteY3" fmla="*/ 87574 h 1328336"/>
              <a:gd name="connsiteX4" fmla="*/ 1619250 w 1619250"/>
              <a:gd name="connsiteY4" fmla="*/ 1240763 h 1328336"/>
              <a:gd name="connsiteX5" fmla="*/ 1612754 w 1619250"/>
              <a:gd name="connsiteY5" fmla="*/ 1272941 h 1328336"/>
              <a:gd name="connsiteX6" fmla="*/ 1529182 w 1619250"/>
              <a:gd name="connsiteY6" fmla="*/ 1328336 h 1328336"/>
              <a:gd name="connsiteX7" fmla="*/ 90580 w 1619250"/>
              <a:gd name="connsiteY7" fmla="*/ 1328336 h 1328336"/>
              <a:gd name="connsiteX8" fmla="*/ 7009 w 1619250"/>
              <a:gd name="connsiteY8" fmla="*/ 1272941 h 1328336"/>
              <a:gd name="connsiteX9" fmla="*/ 0 w 1619250"/>
              <a:gd name="connsiteY9" fmla="*/ 1238227 h 1328336"/>
              <a:gd name="connsiteX10" fmla="*/ 0 w 1619250"/>
              <a:gd name="connsiteY10" fmla="*/ 90110 h 1328336"/>
              <a:gd name="connsiteX11" fmla="*/ 7009 w 1619250"/>
              <a:gd name="connsiteY11" fmla="*/ 55395 h 1328336"/>
              <a:gd name="connsiteX12" fmla="*/ 90580 w 1619250"/>
              <a:gd name="connsiteY12" fmla="*/ 0 h 13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19250" h="1328336">
                <a:moveTo>
                  <a:pt x="90580" y="0"/>
                </a:moveTo>
                <a:lnTo>
                  <a:pt x="1529182" y="0"/>
                </a:lnTo>
                <a:cubicBezTo>
                  <a:pt x="1566751" y="0"/>
                  <a:pt x="1598985" y="22842"/>
                  <a:pt x="1612754" y="55395"/>
                </a:cubicBezTo>
                <a:lnTo>
                  <a:pt x="1619250" y="87574"/>
                </a:lnTo>
                <a:lnTo>
                  <a:pt x="1619250" y="1240763"/>
                </a:lnTo>
                <a:lnTo>
                  <a:pt x="1612754" y="1272941"/>
                </a:lnTo>
                <a:cubicBezTo>
                  <a:pt x="1598985" y="1305495"/>
                  <a:pt x="1566751" y="1328336"/>
                  <a:pt x="1529182" y="1328336"/>
                </a:cubicBezTo>
                <a:lnTo>
                  <a:pt x="90580" y="1328336"/>
                </a:lnTo>
                <a:cubicBezTo>
                  <a:pt x="53011" y="1328336"/>
                  <a:pt x="20777" y="1305495"/>
                  <a:pt x="7009" y="1272941"/>
                </a:cubicBezTo>
                <a:lnTo>
                  <a:pt x="0" y="1238227"/>
                </a:lnTo>
                <a:lnTo>
                  <a:pt x="0" y="90110"/>
                </a:lnTo>
                <a:lnTo>
                  <a:pt x="7009" y="55395"/>
                </a:lnTo>
                <a:cubicBezTo>
                  <a:pt x="20777" y="22842"/>
                  <a:pt x="53011" y="0"/>
                  <a:pt x="90580" y="0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fr-FR" dirty="0"/>
          </a:p>
        </p:txBody>
      </p:sp>
      <p:sp>
        <p:nvSpPr>
          <p:cNvPr id="21" name="Espace réservé pour une image  20">
            <a:extLst>
              <a:ext uri="{FF2B5EF4-FFF2-40B4-BE49-F238E27FC236}">
                <a16:creationId xmlns:a16="http://schemas.microsoft.com/office/drawing/2014/main" id="{208B86E5-9F6E-888E-DF9F-CC9AE23DFE1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0607" y="3248829"/>
            <a:ext cx="1619369" cy="1327150"/>
          </a:xfrm>
          <a:custGeom>
            <a:avLst/>
            <a:gdLst>
              <a:gd name="connsiteX0" fmla="*/ 90699 w 1619369"/>
              <a:gd name="connsiteY0" fmla="*/ 0 h 1327150"/>
              <a:gd name="connsiteX1" fmla="*/ 1529301 w 1619369"/>
              <a:gd name="connsiteY1" fmla="*/ 0 h 1327150"/>
              <a:gd name="connsiteX2" fmla="*/ 1612873 w 1619369"/>
              <a:gd name="connsiteY2" fmla="*/ 55395 h 1327150"/>
              <a:gd name="connsiteX3" fmla="*/ 1619369 w 1619369"/>
              <a:gd name="connsiteY3" fmla="*/ 87574 h 1327150"/>
              <a:gd name="connsiteX4" fmla="*/ 1619369 w 1619369"/>
              <a:gd name="connsiteY4" fmla="*/ 1240763 h 1327150"/>
              <a:gd name="connsiteX5" fmla="*/ 1612873 w 1619369"/>
              <a:gd name="connsiteY5" fmla="*/ 1272942 h 1327150"/>
              <a:gd name="connsiteX6" fmla="*/ 1564605 w 1619369"/>
              <a:gd name="connsiteY6" fmla="*/ 1321209 h 1327150"/>
              <a:gd name="connsiteX7" fmla="*/ 1535176 w 1619369"/>
              <a:gd name="connsiteY7" fmla="*/ 1327150 h 1327150"/>
              <a:gd name="connsiteX8" fmla="*/ 84825 w 1619369"/>
              <a:gd name="connsiteY8" fmla="*/ 1327150 h 1327150"/>
              <a:gd name="connsiteX9" fmla="*/ 55395 w 1619369"/>
              <a:gd name="connsiteY9" fmla="*/ 1321209 h 1327150"/>
              <a:gd name="connsiteX10" fmla="*/ 0 w 1619369"/>
              <a:gd name="connsiteY10" fmla="*/ 1237637 h 1327150"/>
              <a:gd name="connsiteX11" fmla="*/ 0 w 1619369"/>
              <a:gd name="connsiteY11" fmla="*/ 90699 h 1327150"/>
              <a:gd name="connsiteX12" fmla="*/ 90699 w 1619369"/>
              <a:gd name="connsiteY12" fmla="*/ 0 h 132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19369" h="1327150">
                <a:moveTo>
                  <a:pt x="90699" y="0"/>
                </a:moveTo>
                <a:lnTo>
                  <a:pt x="1529301" y="0"/>
                </a:lnTo>
                <a:cubicBezTo>
                  <a:pt x="1566870" y="0"/>
                  <a:pt x="1599104" y="22842"/>
                  <a:pt x="1612873" y="55395"/>
                </a:cubicBezTo>
                <a:lnTo>
                  <a:pt x="1619369" y="87574"/>
                </a:lnTo>
                <a:lnTo>
                  <a:pt x="1619369" y="1240763"/>
                </a:lnTo>
                <a:lnTo>
                  <a:pt x="1612873" y="1272942"/>
                </a:lnTo>
                <a:cubicBezTo>
                  <a:pt x="1603693" y="1294644"/>
                  <a:pt x="1586308" y="1312030"/>
                  <a:pt x="1564605" y="1321209"/>
                </a:cubicBezTo>
                <a:lnTo>
                  <a:pt x="1535176" y="1327150"/>
                </a:lnTo>
                <a:lnTo>
                  <a:pt x="84825" y="1327150"/>
                </a:lnTo>
                <a:lnTo>
                  <a:pt x="55395" y="1321209"/>
                </a:lnTo>
                <a:cubicBezTo>
                  <a:pt x="22841" y="1307440"/>
                  <a:pt x="0" y="1275206"/>
                  <a:pt x="0" y="1237637"/>
                </a:cubicBezTo>
                <a:lnTo>
                  <a:pt x="0" y="90699"/>
                </a:lnTo>
                <a:cubicBezTo>
                  <a:pt x="0" y="40607"/>
                  <a:pt x="40607" y="0"/>
                  <a:pt x="90699" y="0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fr-FR" dirty="0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523F66E7-8720-5887-B54D-3F2EAA2D6E8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20725" y="4802208"/>
            <a:ext cx="1619250" cy="1327150"/>
          </a:xfrm>
          <a:custGeom>
            <a:avLst/>
            <a:gdLst>
              <a:gd name="connsiteX0" fmla="*/ 90580 w 1619250"/>
              <a:gd name="connsiteY0" fmla="*/ 0 h 1327150"/>
              <a:gd name="connsiteX1" fmla="*/ 1529182 w 1619250"/>
              <a:gd name="connsiteY1" fmla="*/ 0 h 1327150"/>
              <a:gd name="connsiteX2" fmla="*/ 1612754 w 1619250"/>
              <a:gd name="connsiteY2" fmla="*/ 55395 h 1327150"/>
              <a:gd name="connsiteX3" fmla="*/ 1619250 w 1619250"/>
              <a:gd name="connsiteY3" fmla="*/ 87574 h 1327150"/>
              <a:gd name="connsiteX4" fmla="*/ 1619250 w 1619250"/>
              <a:gd name="connsiteY4" fmla="*/ 1240763 h 1327150"/>
              <a:gd name="connsiteX5" fmla="*/ 1612754 w 1619250"/>
              <a:gd name="connsiteY5" fmla="*/ 1272942 h 1327150"/>
              <a:gd name="connsiteX6" fmla="*/ 1564486 w 1619250"/>
              <a:gd name="connsiteY6" fmla="*/ 1321209 h 1327150"/>
              <a:gd name="connsiteX7" fmla="*/ 1535057 w 1619250"/>
              <a:gd name="connsiteY7" fmla="*/ 1327150 h 1327150"/>
              <a:gd name="connsiteX8" fmla="*/ 84706 w 1619250"/>
              <a:gd name="connsiteY8" fmla="*/ 1327150 h 1327150"/>
              <a:gd name="connsiteX9" fmla="*/ 55276 w 1619250"/>
              <a:gd name="connsiteY9" fmla="*/ 1321209 h 1327150"/>
              <a:gd name="connsiteX10" fmla="*/ 7009 w 1619250"/>
              <a:gd name="connsiteY10" fmla="*/ 1272942 h 1327150"/>
              <a:gd name="connsiteX11" fmla="*/ 0 w 1619250"/>
              <a:gd name="connsiteY11" fmla="*/ 1238227 h 1327150"/>
              <a:gd name="connsiteX12" fmla="*/ 0 w 1619250"/>
              <a:gd name="connsiteY12" fmla="*/ 90110 h 1327150"/>
              <a:gd name="connsiteX13" fmla="*/ 7009 w 1619250"/>
              <a:gd name="connsiteY13" fmla="*/ 55395 h 1327150"/>
              <a:gd name="connsiteX14" fmla="*/ 90580 w 1619250"/>
              <a:gd name="connsiteY14" fmla="*/ 0 h 132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19250" h="1327150">
                <a:moveTo>
                  <a:pt x="90580" y="0"/>
                </a:moveTo>
                <a:lnTo>
                  <a:pt x="1529182" y="0"/>
                </a:lnTo>
                <a:cubicBezTo>
                  <a:pt x="1566751" y="0"/>
                  <a:pt x="1598985" y="22842"/>
                  <a:pt x="1612754" y="55395"/>
                </a:cubicBezTo>
                <a:lnTo>
                  <a:pt x="1619250" y="87574"/>
                </a:lnTo>
                <a:lnTo>
                  <a:pt x="1619250" y="1240763"/>
                </a:lnTo>
                <a:lnTo>
                  <a:pt x="1612754" y="1272942"/>
                </a:lnTo>
                <a:cubicBezTo>
                  <a:pt x="1603574" y="1294644"/>
                  <a:pt x="1586189" y="1312030"/>
                  <a:pt x="1564486" y="1321209"/>
                </a:cubicBezTo>
                <a:lnTo>
                  <a:pt x="1535057" y="1327150"/>
                </a:lnTo>
                <a:lnTo>
                  <a:pt x="84706" y="1327150"/>
                </a:lnTo>
                <a:lnTo>
                  <a:pt x="55276" y="1321209"/>
                </a:lnTo>
                <a:cubicBezTo>
                  <a:pt x="33574" y="1312030"/>
                  <a:pt x="16188" y="1294644"/>
                  <a:pt x="7009" y="1272942"/>
                </a:cubicBezTo>
                <a:lnTo>
                  <a:pt x="0" y="1238227"/>
                </a:lnTo>
                <a:lnTo>
                  <a:pt x="0" y="90110"/>
                </a:lnTo>
                <a:lnTo>
                  <a:pt x="7009" y="55395"/>
                </a:lnTo>
                <a:cubicBezTo>
                  <a:pt x="20777" y="22842"/>
                  <a:pt x="53011" y="0"/>
                  <a:pt x="90580" y="0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3967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s Ressources Financiè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7BF05970-AD23-3E48-7C65-90C8B01DEB0C}"/>
              </a:ext>
            </a:extLst>
          </p:cNvPr>
          <p:cNvGrpSpPr/>
          <p:nvPr userDrawn="1"/>
        </p:nvGrpSpPr>
        <p:grpSpPr>
          <a:xfrm>
            <a:off x="0" y="5081643"/>
            <a:ext cx="3922978" cy="1776357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19A78244-76E7-1B86-7C78-53104B0FE6DD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A9F04FB6-A8B8-B152-27BE-00033A2024CB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281501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Club - Nos Publ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0721D4E1-2B98-CCBF-BDAF-03660CCF76DC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EDF1ECF6-0D1A-20A6-CB11-DE96D4FDFC9A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502ABFBE-A94F-C6CB-ECE9-AC2B9353E711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9BFF91DA-B914-A8E3-706B-75462C8B4C50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F5869373-ECDD-3889-4642-755CFE529585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C3875162-BE3D-8E2E-252C-84A6D0879E6A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1009471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Club - Nos Compétiteurs Et Résul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C4C30908-C28A-F387-3E7C-5F8B084977C8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F9240348-6BD0-7265-B23B-7C2B9606BDA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B7F762A9-F554-990F-26B0-19177CA81161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0BB596-DA50-9883-F2B1-2527527885E0}"/>
              </a:ext>
            </a:extLst>
          </p:cNvPr>
          <p:cNvGrpSpPr/>
          <p:nvPr userDrawn="1"/>
        </p:nvGrpSpPr>
        <p:grpSpPr>
          <a:xfrm>
            <a:off x="10901600" y="5770880"/>
            <a:ext cx="1291988" cy="108712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77232FC2-D49E-E9EF-42B3-EFA438011453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95F6FAAB-1F09-14F5-B17C-40121AAEC025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9410673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Titre De Section (2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14AA7F09-60FB-8AD5-025D-F020DE20EB52}"/>
              </a:ext>
            </a:extLst>
          </p:cNvPr>
          <p:cNvGrpSpPr/>
          <p:nvPr userDrawn="1"/>
        </p:nvGrpSpPr>
        <p:grpSpPr>
          <a:xfrm>
            <a:off x="0" y="0"/>
            <a:ext cx="12193650" cy="6857999"/>
            <a:chOff x="0" y="0"/>
            <a:chExt cx="12193650" cy="6857999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E205B93B-F17D-9C60-31F4-1FAC50AB6453}"/>
                </a:ext>
              </a:extLst>
            </p:cNvPr>
            <p:cNvSpPr/>
            <p:nvPr/>
          </p:nvSpPr>
          <p:spPr>
            <a:xfrm>
              <a:off x="2159" y="3944608"/>
              <a:ext cx="6739557" cy="2913391"/>
            </a:xfrm>
            <a:custGeom>
              <a:avLst/>
              <a:gdLst>
                <a:gd name="connsiteX0" fmla="*/ 4534916 w 6739557"/>
                <a:gd name="connsiteY0" fmla="*/ 670698 h 2913391"/>
                <a:gd name="connsiteX1" fmla="*/ 1194054 w 6739557"/>
                <a:gd name="connsiteY1" fmla="*/ 68210 h 2913391"/>
                <a:gd name="connsiteX2" fmla="*/ 0 w 6739557"/>
                <a:gd name="connsiteY2" fmla="*/ 962036 h 2913391"/>
                <a:gd name="connsiteX3" fmla="*/ 0 w 6739557"/>
                <a:gd name="connsiteY3" fmla="*/ 2913391 h 2913391"/>
                <a:gd name="connsiteX4" fmla="*/ 6609207 w 6739557"/>
                <a:gd name="connsiteY4" fmla="*/ 2913391 h 2913391"/>
                <a:gd name="connsiteX5" fmla="*/ 6716014 w 6739557"/>
                <a:gd name="connsiteY5" fmla="*/ 2702571 h 2913391"/>
                <a:gd name="connsiteX6" fmla="*/ 4534916 w 6739557"/>
                <a:gd name="connsiteY6" fmla="*/ 670698 h 2913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39557" h="2913391">
                  <a:moveTo>
                    <a:pt x="4534916" y="670698"/>
                  </a:moveTo>
                  <a:cubicBezTo>
                    <a:pt x="3375914" y="906918"/>
                    <a:pt x="2584958" y="-292597"/>
                    <a:pt x="1194054" y="68210"/>
                  </a:cubicBezTo>
                  <a:cubicBezTo>
                    <a:pt x="633603" y="213625"/>
                    <a:pt x="253746" y="578369"/>
                    <a:pt x="0" y="962036"/>
                  </a:cubicBezTo>
                  <a:lnTo>
                    <a:pt x="0" y="2913391"/>
                  </a:lnTo>
                  <a:lnTo>
                    <a:pt x="6609207" y="2913391"/>
                  </a:lnTo>
                  <a:cubicBezTo>
                    <a:pt x="6659880" y="2847224"/>
                    <a:pt x="6696329" y="2777248"/>
                    <a:pt x="6716014" y="2702571"/>
                  </a:cubicBezTo>
                  <a:cubicBezTo>
                    <a:pt x="6925945" y="1904757"/>
                    <a:pt x="5693918" y="434478"/>
                    <a:pt x="4534916" y="670698"/>
                  </a:cubicBez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8" name="Graphique 172">
              <a:extLst>
                <a:ext uri="{FF2B5EF4-FFF2-40B4-BE49-F238E27FC236}">
                  <a16:creationId xmlns:a16="http://schemas.microsoft.com/office/drawing/2014/main" id="{F14384D0-A53A-F2D0-074B-4BE07BF062B1}"/>
                </a:ext>
              </a:extLst>
            </p:cNvPr>
            <p:cNvGrpSpPr/>
            <p:nvPr/>
          </p:nvGrpSpPr>
          <p:grpSpPr>
            <a:xfrm>
              <a:off x="4081087" y="6364039"/>
              <a:ext cx="755322" cy="493960"/>
              <a:chOff x="4081087" y="6364039"/>
              <a:chExt cx="755322" cy="493960"/>
            </a:xfrm>
          </p:grpSpPr>
          <p:sp>
            <p:nvSpPr>
              <p:cNvPr id="48" name="Forme libre : forme 47">
                <a:extLst>
                  <a:ext uri="{FF2B5EF4-FFF2-40B4-BE49-F238E27FC236}">
                    <a16:creationId xmlns:a16="http://schemas.microsoft.com/office/drawing/2014/main" id="{F3953032-CFA9-8AC2-75D9-402C190E05DF}"/>
                  </a:ext>
                </a:extLst>
              </p:cNvPr>
              <p:cNvSpPr/>
              <p:nvPr/>
            </p:nvSpPr>
            <p:spPr>
              <a:xfrm>
                <a:off x="4081087" y="6364039"/>
                <a:ext cx="755322" cy="493960"/>
              </a:xfrm>
              <a:custGeom>
                <a:avLst/>
                <a:gdLst>
                  <a:gd name="connsiteX0" fmla="*/ 18472 w 755322"/>
                  <a:gd name="connsiteY0" fmla="*/ 493960 h 493960"/>
                  <a:gd name="connsiteX1" fmla="*/ 736911 w 755322"/>
                  <a:gd name="connsiteY1" fmla="*/ 493960 h 493960"/>
                  <a:gd name="connsiteX2" fmla="*/ 751009 w 755322"/>
                  <a:gd name="connsiteY2" fmla="*/ 321367 h 493960"/>
                  <a:gd name="connsiteX3" fmla="*/ 321367 w 755322"/>
                  <a:gd name="connsiteY3" fmla="*/ 4248 h 493960"/>
                  <a:gd name="connsiteX4" fmla="*/ 4248 w 755322"/>
                  <a:gd name="connsiteY4" fmla="*/ 433889 h 493960"/>
                  <a:gd name="connsiteX5" fmla="*/ 18345 w 755322"/>
                  <a:gd name="connsiteY5" fmla="*/ 493960 h 493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22" h="493960">
                    <a:moveTo>
                      <a:pt x="18472" y="493960"/>
                    </a:moveTo>
                    <a:lnTo>
                      <a:pt x="736911" y="493960"/>
                    </a:lnTo>
                    <a:cubicBezTo>
                      <a:pt x="754437" y="439985"/>
                      <a:pt x="760153" y="381311"/>
                      <a:pt x="751009" y="321367"/>
                    </a:cubicBezTo>
                    <a:cubicBezTo>
                      <a:pt x="719893" y="115119"/>
                      <a:pt x="527616" y="-26740"/>
                      <a:pt x="321367" y="4248"/>
                    </a:cubicBezTo>
                    <a:cubicBezTo>
                      <a:pt x="115119" y="35363"/>
                      <a:pt x="-26740" y="227768"/>
                      <a:pt x="4248" y="433889"/>
                    </a:cubicBezTo>
                    <a:cubicBezTo>
                      <a:pt x="7423" y="454591"/>
                      <a:pt x="12122" y="474656"/>
                      <a:pt x="18345" y="493960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49" name="Graphique 172">
                <a:extLst>
                  <a:ext uri="{FF2B5EF4-FFF2-40B4-BE49-F238E27FC236}">
                    <a16:creationId xmlns:a16="http://schemas.microsoft.com/office/drawing/2014/main" id="{BD5B959B-B2DB-B8DA-33F6-5A7CE546D8A0}"/>
                  </a:ext>
                </a:extLst>
              </p:cNvPr>
              <p:cNvGrpSpPr/>
              <p:nvPr/>
            </p:nvGrpSpPr>
            <p:grpSpPr>
              <a:xfrm>
                <a:off x="4121530" y="6431026"/>
                <a:ext cx="709929" cy="426973"/>
                <a:chOff x="4121530" y="6431026"/>
                <a:chExt cx="709929" cy="426973"/>
              </a:xfrm>
              <a:solidFill>
                <a:srgbClr val="FFFFFF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E80E75A2-B306-4D89-B7D0-C5BED09C5585}"/>
                    </a:ext>
                  </a:extLst>
                </p:cNvPr>
                <p:cNvSpPr/>
                <p:nvPr/>
              </p:nvSpPr>
              <p:spPr>
                <a:xfrm>
                  <a:off x="4776723" y="6802119"/>
                  <a:ext cx="54736" cy="55880"/>
                </a:xfrm>
                <a:custGeom>
                  <a:avLst/>
                  <a:gdLst>
                    <a:gd name="connsiteX0" fmla="*/ 41148 w 54736"/>
                    <a:gd name="connsiteY0" fmla="*/ 55880 h 55880"/>
                    <a:gd name="connsiteX1" fmla="*/ 54737 w 54736"/>
                    <a:gd name="connsiteY1" fmla="*/ 0 h 55880"/>
                    <a:gd name="connsiteX2" fmla="*/ 0 w 54736"/>
                    <a:gd name="connsiteY2" fmla="*/ 55880 h 55880"/>
                    <a:gd name="connsiteX3" fmla="*/ 41021 w 54736"/>
                    <a:gd name="connsiteY3" fmla="*/ 55880 h 55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736" h="55880">
                      <a:moveTo>
                        <a:pt x="41148" y="55880"/>
                      </a:moveTo>
                      <a:cubicBezTo>
                        <a:pt x="46990" y="37719"/>
                        <a:pt x="51689" y="19177"/>
                        <a:pt x="54737" y="0"/>
                      </a:cubicBezTo>
                      <a:cubicBezTo>
                        <a:pt x="37338" y="19939"/>
                        <a:pt x="19050" y="38481"/>
                        <a:pt x="0" y="55880"/>
                      </a:cubicBezTo>
                      <a:lnTo>
                        <a:pt x="41021" y="5588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51" name="Forme libre : forme 50">
                  <a:extLst>
                    <a:ext uri="{FF2B5EF4-FFF2-40B4-BE49-F238E27FC236}">
                      <a16:creationId xmlns:a16="http://schemas.microsoft.com/office/drawing/2014/main" id="{74456198-D225-8109-C268-8146726ECB51}"/>
                    </a:ext>
                  </a:extLst>
                </p:cNvPr>
                <p:cNvSpPr/>
                <p:nvPr/>
              </p:nvSpPr>
              <p:spPr>
                <a:xfrm>
                  <a:off x="4121530" y="6431026"/>
                  <a:ext cx="588136" cy="215392"/>
                </a:xfrm>
                <a:custGeom>
                  <a:avLst/>
                  <a:gdLst>
                    <a:gd name="connsiteX0" fmla="*/ 168783 w 588136"/>
                    <a:gd name="connsiteY0" fmla="*/ 215392 h 215392"/>
                    <a:gd name="connsiteX1" fmla="*/ 217678 w 588136"/>
                    <a:gd name="connsiteY1" fmla="*/ 209550 h 215392"/>
                    <a:gd name="connsiteX2" fmla="*/ 461772 w 588136"/>
                    <a:gd name="connsiteY2" fmla="*/ 95504 h 215392"/>
                    <a:gd name="connsiteX3" fmla="*/ 588137 w 588136"/>
                    <a:gd name="connsiteY3" fmla="*/ 28448 h 215392"/>
                    <a:gd name="connsiteX4" fmla="*/ 551688 w 588136"/>
                    <a:gd name="connsiteY4" fmla="*/ 0 h 215392"/>
                    <a:gd name="connsiteX5" fmla="*/ 441071 w 588136"/>
                    <a:gd name="connsiteY5" fmla="*/ 60706 h 215392"/>
                    <a:gd name="connsiteX6" fmla="*/ 208280 w 588136"/>
                    <a:gd name="connsiteY6" fmla="*/ 170180 h 215392"/>
                    <a:gd name="connsiteX7" fmla="*/ 33020 w 588136"/>
                    <a:gd name="connsiteY7" fmla="*/ 116586 h 215392"/>
                    <a:gd name="connsiteX8" fmla="*/ 20701 w 588136"/>
                    <a:gd name="connsiteY8" fmla="*/ 104902 h 215392"/>
                    <a:gd name="connsiteX9" fmla="*/ 0 w 588136"/>
                    <a:gd name="connsiteY9" fmla="*/ 140970 h 215392"/>
                    <a:gd name="connsiteX10" fmla="*/ 5334 w 588136"/>
                    <a:gd name="connsiteY10" fmla="*/ 145923 h 215392"/>
                    <a:gd name="connsiteX11" fmla="*/ 168910 w 588136"/>
                    <a:gd name="connsiteY11" fmla="*/ 215265 h 2153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88136" h="215392">
                      <a:moveTo>
                        <a:pt x="168783" y="215392"/>
                      </a:moveTo>
                      <a:cubicBezTo>
                        <a:pt x="185039" y="215392"/>
                        <a:pt x="201422" y="213487"/>
                        <a:pt x="217678" y="209550"/>
                      </a:cubicBezTo>
                      <a:cubicBezTo>
                        <a:pt x="305054" y="188595"/>
                        <a:pt x="388239" y="139192"/>
                        <a:pt x="461772" y="95504"/>
                      </a:cubicBezTo>
                      <a:cubicBezTo>
                        <a:pt x="507365" y="68453"/>
                        <a:pt x="551053" y="42545"/>
                        <a:pt x="588137" y="28448"/>
                      </a:cubicBezTo>
                      <a:cubicBezTo>
                        <a:pt x="576580" y="18161"/>
                        <a:pt x="564388" y="8763"/>
                        <a:pt x="551688" y="0"/>
                      </a:cubicBezTo>
                      <a:cubicBezTo>
                        <a:pt x="517779" y="15367"/>
                        <a:pt x="481076" y="37084"/>
                        <a:pt x="441071" y="60706"/>
                      </a:cubicBezTo>
                      <a:cubicBezTo>
                        <a:pt x="370078" y="102870"/>
                        <a:pt x="289560" y="150622"/>
                        <a:pt x="208280" y="170180"/>
                      </a:cubicBezTo>
                      <a:cubicBezTo>
                        <a:pt x="148209" y="184531"/>
                        <a:pt x="89281" y="166497"/>
                        <a:pt x="33020" y="116586"/>
                      </a:cubicBezTo>
                      <a:cubicBezTo>
                        <a:pt x="28702" y="112776"/>
                        <a:pt x="24638" y="108839"/>
                        <a:pt x="20701" y="104902"/>
                      </a:cubicBezTo>
                      <a:cubicBezTo>
                        <a:pt x="13081" y="116586"/>
                        <a:pt x="6223" y="128651"/>
                        <a:pt x="0" y="140970"/>
                      </a:cubicBezTo>
                      <a:cubicBezTo>
                        <a:pt x="1778" y="142621"/>
                        <a:pt x="3556" y="144272"/>
                        <a:pt x="5334" y="145923"/>
                      </a:cubicBezTo>
                      <a:cubicBezTo>
                        <a:pt x="56515" y="191770"/>
                        <a:pt x="112268" y="215265"/>
                        <a:pt x="168910" y="21526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9" name="Graphique 172">
              <a:extLst>
                <a:ext uri="{FF2B5EF4-FFF2-40B4-BE49-F238E27FC236}">
                  <a16:creationId xmlns:a16="http://schemas.microsoft.com/office/drawing/2014/main" id="{60CE845F-E833-436B-DCC5-3C8AF4F28B1A}"/>
                </a:ext>
              </a:extLst>
            </p:cNvPr>
            <p:cNvGrpSpPr/>
            <p:nvPr/>
          </p:nvGrpSpPr>
          <p:grpSpPr>
            <a:xfrm>
              <a:off x="2159" y="5608828"/>
              <a:ext cx="377604" cy="755141"/>
              <a:chOff x="2159" y="5608828"/>
              <a:chExt cx="377604" cy="755141"/>
            </a:xfrm>
          </p:grpSpPr>
          <p:sp>
            <p:nvSpPr>
              <p:cNvPr id="44" name="Forme libre : forme 43">
                <a:extLst>
                  <a:ext uri="{FF2B5EF4-FFF2-40B4-BE49-F238E27FC236}">
                    <a16:creationId xmlns:a16="http://schemas.microsoft.com/office/drawing/2014/main" id="{CFA808F0-5B2F-F95B-B601-0355C1D8875D}"/>
                  </a:ext>
                </a:extLst>
              </p:cNvPr>
              <p:cNvSpPr/>
              <p:nvPr/>
            </p:nvSpPr>
            <p:spPr>
              <a:xfrm>
                <a:off x="2159" y="5608828"/>
                <a:ext cx="377604" cy="755141"/>
              </a:xfrm>
              <a:custGeom>
                <a:avLst/>
                <a:gdLst>
                  <a:gd name="connsiteX0" fmla="*/ 314579 w 377604"/>
                  <a:gd name="connsiteY0" fmla="*/ 168783 h 755141"/>
                  <a:gd name="connsiteX1" fmla="*/ 0 w 377604"/>
                  <a:gd name="connsiteY1" fmla="*/ 0 h 755141"/>
                  <a:gd name="connsiteX2" fmla="*/ 0 w 377604"/>
                  <a:gd name="connsiteY2" fmla="*/ 755142 h 755141"/>
                  <a:gd name="connsiteX3" fmla="*/ 208788 w 377604"/>
                  <a:gd name="connsiteY3" fmla="*/ 692150 h 755141"/>
                  <a:gd name="connsiteX4" fmla="*/ 314579 w 377604"/>
                  <a:gd name="connsiteY4" fmla="*/ 168783 h 755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7604" h="755141">
                    <a:moveTo>
                      <a:pt x="314579" y="168783"/>
                    </a:moveTo>
                    <a:cubicBezTo>
                      <a:pt x="241935" y="59436"/>
                      <a:pt x="122174" y="127"/>
                      <a:pt x="0" y="0"/>
                    </a:cubicBezTo>
                    <a:lnTo>
                      <a:pt x="0" y="755142"/>
                    </a:lnTo>
                    <a:cubicBezTo>
                      <a:pt x="71882" y="755142"/>
                      <a:pt x="144526" y="734822"/>
                      <a:pt x="208788" y="692150"/>
                    </a:cubicBezTo>
                    <a:cubicBezTo>
                      <a:pt x="382524" y="576834"/>
                      <a:pt x="429895" y="342519"/>
                      <a:pt x="314579" y="168783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45" name="Graphique 172">
                <a:extLst>
                  <a:ext uri="{FF2B5EF4-FFF2-40B4-BE49-F238E27FC236}">
                    <a16:creationId xmlns:a16="http://schemas.microsoft.com/office/drawing/2014/main" id="{4AEDECB0-61EC-F96C-430E-95D0709FE545}"/>
                  </a:ext>
                </a:extLst>
              </p:cNvPr>
              <p:cNvGrpSpPr/>
              <p:nvPr/>
            </p:nvGrpSpPr>
            <p:grpSpPr>
              <a:xfrm>
                <a:off x="2159" y="5614161"/>
                <a:ext cx="377063" cy="728472"/>
                <a:chOff x="2159" y="5614161"/>
                <a:chExt cx="377063" cy="728472"/>
              </a:xfrm>
              <a:solidFill>
                <a:srgbClr val="FFFFFF"/>
              </a:solidFill>
            </p:grpSpPr>
            <p:sp>
              <p:nvSpPr>
                <p:cNvPr id="46" name="Forme libre : forme 45">
                  <a:extLst>
                    <a:ext uri="{FF2B5EF4-FFF2-40B4-BE49-F238E27FC236}">
                      <a16:creationId xmlns:a16="http://schemas.microsoft.com/office/drawing/2014/main" id="{1CA2F956-E8B7-AEC4-6D85-03276539A101}"/>
                    </a:ext>
                  </a:extLst>
                </p:cNvPr>
                <p:cNvSpPr/>
                <p:nvPr/>
              </p:nvSpPr>
              <p:spPr>
                <a:xfrm>
                  <a:off x="2286" y="5614161"/>
                  <a:ext cx="108203" cy="156591"/>
                </a:xfrm>
                <a:custGeom>
                  <a:avLst/>
                  <a:gdLst>
                    <a:gd name="connsiteX0" fmla="*/ 62865 w 108203"/>
                    <a:gd name="connsiteY0" fmla="*/ 0 h 156591"/>
                    <a:gd name="connsiteX1" fmla="*/ 0 w 108203"/>
                    <a:gd name="connsiteY1" fmla="*/ 85090 h 156591"/>
                    <a:gd name="connsiteX2" fmla="*/ 0 w 108203"/>
                    <a:gd name="connsiteY2" fmla="*/ 156591 h 156591"/>
                    <a:gd name="connsiteX3" fmla="*/ 21971 w 108203"/>
                    <a:gd name="connsiteY3" fmla="*/ 124587 h 156591"/>
                    <a:gd name="connsiteX4" fmla="*/ 108204 w 108203"/>
                    <a:gd name="connsiteY4" fmla="*/ 10414 h 156591"/>
                    <a:gd name="connsiteX5" fmla="*/ 62992 w 108203"/>
                    <a:gd name="connsiteY5" fmla="*/ 0 h 156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203" h="156591">
                      <a:moveTo>
                        <a:pt x="62865" y="0"/>
                      </a:moveTo>
                      <a:cubicBezTo>
                        <a:pt x="42291" y="24003"/>
                        <a:pt x="21717" y="53340"/>
                        <a:pt x="0" y="85090"/>
                      </a:cubicBezTo>
                      <a:lnTo>
                        <a:pt x="0" y="156591"/>
                      </a:lnTo>
                      <a:cubicBezTo>
                        <a:pt x="7493" y="145796"/>
                        <a:pt x="14732" y="135128"/>
                        <a:pt x="21971" y="124587"/>
                      </a:cubicBezTo>
                      <a:cubicBezTo>
                        <a:pt x="51816" y="80772"/>
                        <a:pt x="80518" y="38735"/>
                        <a:pt x="108204" y="10414"/>
                      </a:cubicBezTo>
                      <a:cubicBezTo>
                        <a:pt x="93345" y="5969"/>
                        <a:pt x="78232" y="2540"/>
                        <a:pt x="6299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47" name="Forme libre : forme 46">
                  <a:extLst>
                    <a:ext uri="{FF2B5EF4-FFF2-40B4-BE49-F238E27FC236}">
                      <a16:creationId xmlns:a16="http://schemas.microsoft.com/office/drawing/2014/main" id="{704CB488-94CC-398D-157E-DD62DA9E7496}"/>
                    </a:ext>
                  </a:extLst>
                </p:cNvPr>
                <p:cNvSpPr/>
                <p:nvPr/>
              </p:nvSpPr>
              <p:spPr>
                <a:xfrm>
                  <a:off x="2159" y="5883655"/>
                  <a:ext cx="377063" cy="458978"/>
                </a:xfrm>
                <a:custGeom>
                  <a:avLst/>
                  <a:gdLst>
                    <a:gd name="connsiteX0" fmla="*/ 363474 w 377063"/>
                    <a:gd name="connsiteY0" fmla="*/ 0 h 458978"/>
                    <a:gd name="connsiteX1" fmla="*/ 66040 w 377063"/>
                    <a:gd name="connsiteY1" fmla="*/ 379730 h 458978"/>
                    <a:gd name="connsiteX2" fmla="*/ 0 w 377063"/>
                    <a:gd name="connsiteY2" fmla="*/ 414528 h 458978"/>
                    <a:gd name="connsiteX3" fmla="*/ 0 w 377063"/>
                    <a:gd name="connsiteY3" fmla="*/ 458978 h 458978"/>
                    <a:gd name="connsiteX4" fmla="*/ 85344 w 377063"/>
                    <a:gd name="connsiteY4" fmla="*/ 415290 h 458978"/>
                    <a:gd name="connsiteX5" fmla="*/ 279781 w 377063"/>
                    <a:gd name="connsiteY5" fmla="*/ 249047 h 458978"/>
                    <a:gd name="connsiteX6" fmla="*/ 377063 w 377063"/>
                    <a:gd name="connsiteY6" fmla="*/ 83820 h 458978"/>
                    <a:gd name="connsiteX7" fmla="*/ 363347 w 377063"/>
                    <a:gd name="connsiteY7" fmla="*/ 127 h 4589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77063" h="458978">
                      <a:moveTo>
                        <a:pt x="363474" y="0"/>
                      </a:moveTo>
                      <a:cubicBezTo>
                        <a:pt x="316865" y="162306"/>
                        <a:pt x="217170" y="289941"/>
                        <a:pt x="66040" y="379730"/>
                      </a:cubicBezTo>
                      <a:cubicBezTo>
                        <a:pt x="43434" y="393192"/>
                        <a:pt x="21336" y="404622"/>
                        <a:pt x="0" y="414528"/>
                      </a:cubicBezTo>
                      <a:lnTo>
                        <a:pt x="0" y="458978"/>
                      </a:lnTo>
                      <a:cubicBezTo>
                        <a:pt x="27051" y="447040"/>
                        <a:pt x="55626" y="432816"/>
                        <a:pt x="85344" y="415290"/>
                      </a:cubicBezTo>
                      <a:cubicBezTo>
                        <a:pt x="161925" y="369951"/>
                        <a:pt x="227330" y="314071"/>
                        <a:pt x="279781" y="249047"/>
                      </a:cubicBezTo>
                      <a:cubicBezTo>
                        <a:pt x="320040" y="199136"/>
                        <a:pt x="352425" y="143891"/>
                        <a:pt x="377063" y="83820"/>
                      </a:cubicBezTo>
                      <a:cubicBezTo>
                        <a:pt x="375666" y="55753"/>
                        <a:pt x="371094" y="27686"/>
                        <a:pt x="363347" y="12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0" name="Graphique 172">
              <a:extLst>
                <a:ext uri="{FF2B5EF4-FFF2-40B4-BE49-F238E27FC236}">
                  <a16:creationId xmlns:a16="http://schemas.microsoft.com/office/drawing/2014/main" id="{11093BCB-BBA8-75DA-1843-530CF61D9A98}"/>
                </a:ext>
              </a:extLst>
            </p:cNvPr>
            <p:cNvGrpSpPr/>
            <p:nvPr/>
          </p:nvGrpSpPr>
          <p:grpSpPr>
            <a:xfrm>
              <a:off x="757503" y="3873888"/>
              <a:ext cx="755371" cy="755380"/>
              <a:chOff x="757503" y="3873888"/>
              <a:chExt cx="755371" cy="755380"/>
            </a:xfrm>
          </p:grpSpPr>
          <p:sp>
            <p:nvSpPr>
              <p:cNvPr id="40" name="Forme libre : forme 39">
                <a:extLst>
                  <a:ext uri="{FF2B5EF4-FFF2-40B4-BE49-F238E27FC236}">
                    <a16:creationId xmlns:a16="http://schemas.microsoft.com/office/drawing/2014/main" id="{2C64B199-BD6B-372E-695D-5BC07C7CC325}"/>
                  </a:ext>
                </a:extLst>
              </p:cNvPr>
              <p:cNvSpPr/>
              <p:nvPr/>
            </p:nvSpPr>
            <p:spPr>
              <a:xfrm>
                <a:off x="757503" y="3873888"/>
                <a:ext cx="755371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41" name="Graphique 172">
                <a:extLst>
                  <a:ext uri="{FF2B5EF4-FFF2-40B4-BE49-F238E27FC236}">
                    <a16:creationId xmlns:a16="http://schemas.microsoft.com/office/drawing/2014/main" id="{E960AF41-D2FA-6967-921A-06A4E00C9992}"/>
                  </a:ext>
                </a:extLst>
              </p:cNvPr>
              <p:cNvGrpSpPr/>
              <p:nvPr/>
            </p:nvGrpSpPr>
            <p:grpSpPr>
              <a:xfrm>
                <a:off x="825753" y="3897376"/>
                <a:ext cx="633095" cy="703579"/>
                <a:chOff x="825753" y="3897376"/>
                <a:chExt cx="633095" cy="703579"/>
              </a:xfrm>
              <a:solidFill>
                <a:srgbClr val="FFFFFF"/>
              </a:solidFill>
            </p:grpSpPr>
            <p:sp>
              <p:nvSpPr>
                <p:cNvPr id="42" name="Forme libre : forme 41">
                  <a:extLst>
                    <a:ext uri="{FF2B5EF4-FFF2-40B4-BE49-F238E27FC236}">
                      <a16:creationId xmlns:a16="http://schemas.microsoft.com/office/drawing/2014/main" id="{1BD9F8AB-19C7-CB7D-2020-4AAEFB056BCE}"/>
                    </a:ext>
                  </a:extLst>
                </p:cNvPr>
                <p:cNvSpPr/>
                <p:nvPr/>
              </p:nvSpPr>
              <p:spPr>
                <a:xfrm>
                  <a:off x="1266419" y="4022852"/>
                  <a:ext cx="192429" cy="578103"/>
                </a:xfrm>
                <a:custGeom>
                  <a:avLst/>
                  <a:gdLst>
                    <a:gd name="connsiteX0" fmla="*/ 47904 w 192429"/>
                    <a:gd name="connsiteY0" fmla="*/ 431673 h 578103"/>
                    <a:gd name="connsiteX1" fmla="*/ 51587 w 192429"/>
                    <a:gd name="connsiteY1" fmla="*/ 174371 h 578103"/>
                    <a:gd name="connsiteX2" fmla="*/ 176555 w 192429"/>
                    <a:gd name="connsiteY2" fmla="*/ 40386 h 578103"/>
                    <a:gd name="connsiteX3" fmla="*/ 192430 w 192429"/>
                    <a:gd name="connsiteY3" fmla="*/ 34417 h 578103"/>
                    <a:gd name="connsiteX4" fmla="*/ 169062 w 192429"/>
                    <a:gd name="connsiteY4" fmla="*/ 0 h 578103"/>
                    <a:gd name="connsiteX5" fmla="*/ 162331 w 192429"/>
                    <a:gd name="connsiteY5" fmla="*/ 2667 h 578103"/>
                    <a:gd name="connsiteX6" fmla="*/ 12217 w 192429"/>
                    <a:gd name="connsiteY6" fmla="*/ 165735 h 578103"/>
                    <a:gd name="connsiteX7" fmla="*/ 7772 w 192429"/>
                    <a:gd name="connsiteY7" fmla="*/ 435102 h 578103"/>
                    <a:gd name="connsiteX8" fmla="*/ 12471 w 192429"/>
                    <a:gd name="connsiteY8" fmla="*/ 578104 h 578103"/>
                    <a:gd name="connsiteX9" fmla="*/ 54127 w 192429"/>
                    <a:gd name="connsiteY9" fmla="*/ 557784 h 578103"/>
                    <a:gd name="connsiteX10" fmla="*/ 48031 w 192429"/>
                    <a:gd name="connsiteY10" fmla="*/ 431673 h 578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2429" h="578103">
                      <a:moveTo>
                        <a:pt x="47904" y="431673"/>
                      </a:moveTo>
                      <a:cubicBezTo>
                        <a:pt x="41173" y="349377"/>
                        <a:pt x="33426" y="256159"/>
                        <a:pt x="51587" y="174371"/>
                      </a:cubicBezTo>
                      <a:cubicBezTo>
                        <a:pt x="65049" y="114046"/>
                        <a:pt x="107086" y="68961"/>
                        <a:pt x="176555" y="40386"/>
                      </a:cubicBezTo>
                      <a:cubicBezTo>
                        <a:pt x="181889" y="38227"/>
                        <a:pt x="187223" y="36195"/>
                        <a:pt x="192430" y="34417"/>
                      </a:cubicBezTo>
                      <a:cubicBezTo>
                        <a:pt x="185318" y="22479"/>
                        <a:pt x="177444" y="11049"/>
                        <a:pt x="169062" y="0"/>
                      </a:cubicBezTo>
                      <a:cubicBezTo>
                        <a:pt x="166776" y="889"/>
                        <a:pt x="164490" y="1651"/>
                        <a:pt x="162331" y="2667"/>
                      </a:cubicBezTo>
                      <a:cubicBezTo>
                        <a:pt x="80416" y="36068"/>
                        <a:pt x="28473" y="92456"/>
                        <a:pt x="12217" y="165735"/>
                      </a:cubicBezTo>
                      <a:cubicBezTo>
                        <a:pt x="-7214" y="253365"/>
                        <a:pt x="660" y="349885"/>
                        <a:pt x="7772" y="435102"/>
                      </a:cubicBezTo>
                      <a:cubicBezTo>
                        <a:pt x="12090" y="488061"/>
                        <a:pt x="16154" y="538607"/>
                        <a:pt x="12471" y="578104"/>
                      </a:cubicBezTo>
                      <a:cubicBezTo>
                        <a:pt x="26822" y="572262"/>
                        <a:pt x="40665" y="565404"/>
                        <a:pt x="54127" y="557784"/>
                      </a:cubicBezTo>
                      <a:cubicBezTo>
                        <a:pt x="55143" y="520573"/>
                        <a:pt x="51841" y="478028"/>
                        <a:pt x="48031" y="4316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43" name="Forme libre : forme 42">
                  <a:extLst>
                    <a:ext uri="{FF2B5EF4-FFF2-40B4-BE49-F238E27FC236}">
                      <a16:creationId xmlns:a16="http://schemas.microsoft.com/office/drawing/2014/main" id="{D0077527-04E8-F18F-C415-D79E61DEE5F4}"/>
                    </a:ext>
                  </a:extLst>
                </p:cNvPr>
                <p:cNvSpPr/>
                <p:nvPr/>
              </p:nvSpPr>
              <p:spPr>
                <a:xfrm>
                  <a:off x="825753" y="3897376"/>
                  <a:ext cx="178689" cy="662558"/>
                </a:xfrm>
                <a:custGeom>
                  <a:avLst/>
                  <a:gdLst>
                    <a:gd name="connsiteX0" fmla="*/ 83821 w 178689"/>
                    <a:gd name="connsiteY0" fmla="*/ 180467 h 662558"/>
                    <a:gd name="connsiteX1" fmla="*/ 178690 w 178689"/>
                    <a:gd name="connsiteY1" fmla="*/ 0 h 662558"/>
                    <a:gd name="connsiteX2" fmla="*/ 108332 w 178689"/>
                    <a:gd name="connsiteY2" fmla="*/ 34671 h 662558"/>
                    <a:gd name="connsiteX3" fmla="*/ 46483 w 178689"/>
                    <a:gd name="connsiteY3" fmla="*/ 164973 h 662558"/>
                    <a:gd name="connsiteX4" fmla="*/ 1 w 178689"/>
                    <a:gd name="connsiteY4" fmla="*/ 416560 h 662558"/>
                    <a:gd name="connsiteX5" fmla="*/ 28322 w 178689"/>
                    <a:gd name="connsiteY5" fmla="*/ 606171 h 662558"/>
                    <a:gd name="connsiteX6" fmla="*/ 91695 w 178689"/>
                    <a:gd name="connsiteY6" fmla="*/ 662559 h 662558"/>
                    <a:gd name="connsiteX7" fmla="*/ 83821 w 178689"/>
                    <a:gd name="connsiteY7" fmla="*/ 180340 h 6625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78689" h="662558">
                      <a:moveTo>
                        <a:pt x="83821" y="180467"/>
                      </a:moveTo>
                      <a:cubicBezTo>
                        <a:pt x="113285" y="100711"/>
                        <a:pt x="151893" y="38100"/>
                        <a:pt x="178690" y="0"/>
                      </a:cubicBezTo>
                      <a:cubicBezTo>
                        <a:pt x="154052" y="9144"/>
                        <a:pt x="130430" y="20701"/>
                        <a:pt x="108332" y="34671"/>
                      </a:cubicBezTo>
                      <a:cubicBezTo>
                        <a:pt x="87504" y="70358"/>
                        <a:pt x="65406" y="114173"/>
                        <a:pt x="46483" y="164973"/>
                      </a:cubicBezTo>
                      <a:cubicBezTo>
                        <a:pt x="15495" y="248412"/>
                        <a:pt x="-126" y="332994"/>
                        <a:pt x="1" y="416560"/>
                      </a:cubicBezTo>
                      <a:cubicBezTo>
                        <a:pt x="128" y="480568"/>
                        <a:pt x="9653" y="544068"/>
                        <a:pt x="28322" y="606171"/>
                      </a:cubicBezTo>
                      <a:cubicBezTo>
                        <a:pt x="47118" y="627126"/>
                        <a:pt x="68327" y="646049"/>
                        <a:pt x="91695" y="662559"/>
                      </a:cubicBezTo>
                      <a:cubicBezTo>
                        <a:pt x="25782" y="507111"/>
                        <a:pt x="22988" y="345059"/>
                        <a:pt x="83821" y="180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BAF789-B550-8BFC-2126-2FE5C014C966}"/>
                </a:ext>
              </a:extLst>
            </p:cNvPr>
            <p:cNvSpPr/>
            <p:nvPr/>
          </p:nvSpPr>
          <p:spPr>
            <a:xfrm>
              <a:off x="7217110" y="0"/>
              <a:ext cx="4976413" cy="3204336"/>
            </a:xfrm>
            <a:custGeom>
              <a:avLst/>
              <a:gdLst>
                <a:gd name="connsiteX0" fmla="*/ 4976414 w 4976413"/>
                <a:gd name="connsiteY0" fmla="*/ 0 h 3204336"/>
                <a:gd name="connsiteX1" fmla="*/ 176957 w 4976413"/>
                <a:gd name="connsiteY1" fmla="*/ 0 h 3204336"/>
                <a:gd name="connsiteX2" fmla="*/ 33320 w 4976413"/>
                <a:gd name="connsiteY2" fmla="*/ 238506 h 3204336"/>
                <a:gd name="connsiteX3" fmla="*/ 2158665 w 4976413"/>
                <a:gd name="connsiteY3" fmla="*/ 2399030 h 3204336"/>
                <a:gd name="connsiteX4" fmla="*/ 4976414 w 4976413"/>
                <a:gd name="connsiteY4" fmla="*/ 3204337 h 3204336"/>
                <a:gd name="connsiteX5" fmla="*/ 4976414 w 4976413"/>
                <a:gd name="connsiteY5" fmla="*/ 0 h 320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76413" h="3204336">
                  <a:moveTo>
                    <a:pt x="4976414" y="0"/>
                  </a:moveTo>
                  <a:lnTo>
                    <a:pt x="176957" y="0"/>
                  </a:lnTo>
                  <a:cubicBezTo>
                    <a:pt x="109520" y="73279"/>
                    <a:pt x="60117" y="152146"/>
                    <a:pt x="33320" y="238506"/>
                  </a:cubicBezTo>
                  <a:cubicBezTo>
                    <a:pt x="-215346" y="1039622"/>
                    <a:pt x="970834" y="2587498"/>
                    <a:pt x="2158665" y="2399030"/>
                  </a:cubicBezTo>
                  <a:cubicBezTo>
                    <a:pt x="3184571" y="2236216"/>
                    <a:pt x="3884087" y="3148965"/>
                    <a:pt x="4976414" y="3204337"/>
                  </a:cubicBezTo>
                  <a:lnTo>
                    <a:pt x="4976414" y="0"/>
                  </a:ln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2" name="Graphique 172">
              <a:extLst>
                <a:ext uri="{FF2B5EF4-FFF2-40B4-BE49-F238E27FC236}">
                  <a16:creationId xmlns:a16="http://schemas.microsoft.com/office/drawing/2014/main" id="{4F9498DF-A673-46C9-4B9A-E2327C9450FF}"/>
                </a:ext>
              </a:extLst>
            </p:cNvPr>
            <p:cNvGrpSpPr/>
            <p:nvPr/>
          </p:nvGrpSpPr>
          <p:grpSpPr>
            <a:xfrm>
              <a:off x="11009135" y="561134"/>
              <a:ext cx="755207" cy="755172"/>
              <a:chOff x="11009135" y="561134"/>
              <a:chExt cx="755207" cy="755172"/>
            </a:xfrm>
          </p:grpSpPr>
          <p:sp>
            <p:nvSpPr>
              <p:cNvPr id="34" name="Forme libre : forme 33">
                <a:extLst>
                  <a:ext uri="{FF2B5EF4-FFF2-40B4-BE49-F238E27FC236}">
                    <a16:creationId xmlns:a16="http://schemas.microsoft.com/office/drawing/2014/main" id="{EF90A102-5B65-9A74-EDFA-2EADCBC4C7F2}"/>
                  </a:ext>
                </a:extLst>
              </p:cNvPr>
              <p:cNvSpPr/>
              <p:nvPr/>
            </p:nvSpPr>
            <p:spPr>
              <a:xfrm>
                <a:off x="11009135" y="561134"/>
                <a:ext cx="755207" cy="755172"/>
              </a:xfrm>
              <a:custGeom>
                <a:avLst/>
                <a:gdLst>
                  <a:gd name="connsiteX0" fmla="*/ 66153 w 755207"/>
                  <a:gd name="connsiteY0" fmla="*/ 164163 h 755172"/>
                  <a:gd name="connsiteX1" fmla="*/ 591044 w 755207"/>
                  <a:gd name="connsiteY1" fmla="*/ 66119 h 755172"/>
                  <a:gd name="connsiteX2" fmla="*/ 689088 w 755207"/>
                  <a:gd name="connsiteY2" fmla="*/ 591010 h 755172"/>
                  <a:gd name="connsiteX3" fmla="*/ 164197 w 755207"/>
                  <a:gd name="connsiteY3" fmla="*/ 689054 h 755172"/>
                  <a:gd name="connsiteX4" fmla="*/ 66153 w 755207"/>
                  <a:gd name="connsiteY4" fmla="*/ 164163 h 755172"/>
                  <a:gd name="connsiteX5" fmla="*/ 66153 w 755207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207" h="755172">
                    <a:moveTo>
                      <a:pt x="66153" y="164163"/>
                    </a:moveTo>
                    <a:cubicBezTo>
                      <a:pt x="184009" y="-7795"/>
                      <a:pt x="419086" y="-51737"/>
                      <a:pt x="591044" y="66119"/>
                    </a:cubicBezTo>
                    <a:cubicBezTo>
                      <a:pt x="763002" y="183975"/>
                      <a:pt x="806944" y="419052"/>
                      <a:pt x="689088" y="591010"/>
                    </a:cubicBezTo>
                    <a:cubicBezTo>
                      <a:pt x="571232" y="762968"/>
                      <a:pt x="336155" y="806910"/>
                      <a:pt x="164197" y="689054"/>
                    </a:cubicBezTo>
                    <a:cubicBezTo>
                      <a:pt x="-7888" y="571198"/>
                      <a:pt x="-51703" y="336121"/>
                      <a:pt x="66153" y="164163"/>
                    </a:cubicBezTo>
                    <a:lnTo>
                      <a:pt x="66153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35" name="Graphique 172">
                <a:extLst>
                  <a:ext uri="{FF2B5EF4-FFF2-40B4-BE49-F238E27FC236}">
                    <a16:creationId xmlns:a16="http://schemas.microsoft.com/office/drawing/2014/main" id="{86EE2E55-5402-0279-3ABC-5ABFD4E19E15}"/>
                  </a:ext>
                </a:extLst>
              </p:cNvPr>
              <p:cNvGrpSpPr/>
              <p:nvPr/>
            </p:nvGrpSpPr>
            <p:grpSpPr>
              <a:xfrm>
                <a:off x="11009135" y="561134"/>
                <a:ext cx="755207" cy="755172"/>
                <a:chOff x="11009135" y="561134"/>
                <a:chExt cx="755207" cy="755172"/>
              </a:xfrm>
            </p:grpSpPr>
            <p:grpSp>
              <p:nvGrpSpPr>
                <p:cNvPr id="36" name="Graphique 172">
                  <a:extLst>
                    <a:ext uri="{FF2B5EF4-FFF2-40B4-BE49-F238E27FC236}">
                      <a16:creationId xmlns:a16="http://schemas.microsoft.com/office/drawing/2014/main" id="{48E0D949-44C7-DC57-DAB3-BA1ACAA55D75}"/>
                    </a:ext>
                  </a:extLst>
                </p:cNvPr>
                <p:cNvGrpSpPr/>
                <p:nvPr/>
              </p:nvGrpSpPr>
              <p:grpSpPr>
                <a:xfrm>
                  <a:off x="11010010" y="572262"/>
                  <a:ext cx="752729" cy="708913"/>
                  <a:chOff x="11010010" y="572262"/>
                  <a:chExt cx="752729" cy="708913"/>
                </a:xfrm>
                <a:solidFill>
                  <a:srgbClr val="FFFFFF"/>
                </a:solidFill>
              </p:grpSpPr>
              <p:sp>
                <p:nvSpPr>
                  <p:cNvPr id="38" name="Forme libre : forme 37">
                    <a:extLst>
                      <a:ext uri="{FF2B5EF4-FFF2-40B4-BE49-F238E27FC236}">
                        <a16:creationId xmlns:a16="http://schemas.microsoft.com/office/drawing/2014/main" id="{7314A45D-31D1-0193-6552-F2346F780A66}"/>
                      </a:ext>
                    </a:extLst>
                  </p:cNvPr>
                  <p:cNvSpPr/>
                  <p:nvPr/>
                </p:nvSpPr>
                <p:spPr>
                  <a:xfrm>
                    <a:off x="11010010" y="960119"/>
                    <a:ext cx="608203" cy="321055"/>
                  </a:xfrm>
                  <a:custGeom>
                    <a:avLst/>
                    <a:gdLst>
                      <a:gd name="connsiteX0" fmla="*/ 144780 w 608203"/>
                      <a:gd name="connsiteY0" fmla="*/ 143510 h 321055"/>
                      <a:gd name="connsiteX1" fmla="*/ 0 w 608203"/>
                      <a:gd name="connsiteY1" fmla="*/ 0 h 321055"/>
                      <a:gd name="connsiteX2" fmla="*/ 12573 w 608203"/>
                      <a:gd name="connsiteY2" fmla="*/ 77470 h 321055"/>
                      <a:gd name="connsiteX3" fmla="*/ 119126 w 608203"/>
                      <a:gd name="connsiteY3" fmla="*/ 174752 h 321055"/>
                      <a:gd name="connsiteX4" fmla="*/ 346075 w 608203"/>
                      <a:gd name="connsiteY4" fmla="*/ 292735 h 321055"/>
                      <a:gd name="connsiteX5" fmla="*/ 535686 w 608203"/>
                      <a:gd name="connsiteY5" fmla="*/ 321056 h 321055"/>
                      <a:gd name="connsiteX6" fmla="*/ 608203 w 608203"/>
                      <a:gd name="connsiteY6" fmla="*/ 276987 h 321055"/>
                      <a:gd name="connsiteX7" fmla="*/ 144780 w 608203"/>
                      <a:gd name="connsiteY7" fmla="*/ 143510 h 3210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08203" h="321055">
                        <a:moveTo>
                          <a:pt x="144780" y="143510"/>
                        </a:moveTo>
                        <a:cubicBezTo>
                          <a:pt x="77089" y="91948"/>
                          <a:pt x="28575" y="36830"/>
                          <a:pt x="0" y="0"/>
                        </a:cubicBezTo>
                        <a:cubicBezTo>
                          <a:pt x="1524" y="26162"/>
                          <a:pt x="5715" y="52197"/>
                          <a:pt x="12573" y="77470"/>
                        </a:cubicBezTo>
                        <a:cubicBezTo>
                          <a:pt x="40513" y="107823"/>
                          <a:pt x="75946" y="141859"/>
                          <a:pt x="119126" y="174752"/>
                        </a:cubicBezTo>
                        <a:cubicBezTo>
                          <a:pt x="189865" y="228854"/>
                          <a:pt x="266192" y="268478"/>
                          <a:pt x="346075" y="292735"/>
                        </a:cubicBezTo>
                        <a:cubicBezTo>
                          <a:pt x="407416" y="311277"/>
                          <a:pt x="470789" y="320802"/>
                          <a:pt x="535686" y="321056"/>
                        </a:cubicBezTo>
                        <a:cubicBezTo>
                          <a:pt x="561213" y="309245"/>
                          <a:pt x="585597" y="294513"/>
                          <a:pt x="608203" y="276987"/>
                        </a:cubicBezTo>
                        <a:cubicBezTo>
                          <a:pt x="440182" y="294640"/>
                          <a:pt x="284480" y="249936"/>
                          <a:pt x="144780" y="14351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39" name="Forme libre : forme 38">
                    <a:extLst>
                      <a:ext uri="{FF2B5EF4-FFF2-40B4-BE49-F238E27FC236}">
                        <a16:creationId xmlns:a16="http://schemas.microsoft.com/office/drawing/2014/main" id="{140BE023-1262-C41E-4182-98E274D443F7}"/>
                      </a:ext>
                    </a:extLst>
                  </p:cNvPr>
                  <p:cNvSpPr/>
                  <p:nvPr/>
                </p:nvSpPr>
                <p:spPr>
                  <a:xfrm>
                    <a:off x="11255756" y="572262"/>
                    <a:ext cx="506983" cy="331088"/>
                  </a:xfrm>
                  <a:custGeom>
                    <a:avLst/>
                    <a:gdLst>
                      <a:gd name="connsiteX0" fmla="*/ 377444 w 506983"/>
                      <a:gd name="connsiteY0" fmla="*/ 254508 h 331088"/>
                      <a:gd name="connsiteX1" fmla="*/ 132461 w 506983"/>
                      <a:gd name="connsiteY1" fmla="*/ 175768 h 331088"/>
                      <a:gd name="connsiteX2" fmla="*/ 40894 w 506983"/>
                      <a:gd name="connsiteY2" fmla="*/ 17018 h 331088"/>
                      <a:gd name="connsiteX3" fmla="*/ 39750 w 506983"/>
                      <a:gd name="connsiteY3" fmla="*/ 0 h 331088"/>
                      <a:gd name="connsiteX4" fmla="*/ 0 w 506983"/>
                      <a:gd name="connsiteY4" fmla="*/ 12319 h 331088"/>
                      <a:gd name="connsiteX5" fmla="*/ 508 w 506983"/>
                      <a:gd name="connsiteY5" fmla="*/ 19558 h 331088"/>
                      <a:gd name="connsiteX6" fmla="*/ 112522 w 506983"/>
                      <a:gd name="connsiteY6" fmla="*/ 210820 h 331088"/>
                      <a:gd name="connsiteX7" fmla="*/ 368808 w 506983"/>
                      <a:gd name="connsiteY7" fmla="*/ 293878 h 331088"/>
                      <a:gd name="connsiteX8" fmla="*/ 506984 w 506983"/>
                      <a:gd name="connsiteY8" fmla="*/ 331089 h 331088"/>
                      <a:gd name="connsiteX9" fmla="*/ 499745 w 506983"/>
                      <a:gd name="connsiteY9" fmla="*/ 285369 h 331088"/>
                      <a:gd name="connsiteX10" fmla="*/ 377444 w 506983"/>
                      <a:gd name="connsiteY10" fmla="*/ 254381 h 3310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06983" h="331088">
                        <a:moveTo>
                          <a:pt x="377444" y="254508"/>
                        </a:moveTo>
                        <a:cubicBezTo>
                          <a:pt x="296799" y="236982"/>
                          <a:pt x="205359" y="217043"/>
                          <a:pt x="132461" y="175768"/>
                        </a:cubicBezTo>
                        <a:cubicBezTo>
                          <a:pt x="78739" y="145288"/>
                          <a:pt x="47878" y="91948"/>
                          <a:pt x="40894" y="17018"/>
                        </a:cubicBezTo>
                        <a:cubicBezTo>
                          <a:pt x="40386" y="11303"/>
                          <a:pt x="40005" y="5588"/>
                          <a:pt x="39750" y="0"/>
                        </a:cubicBezTo>
                        <a:cubicBezTo>
                          <a:pt x="26288" y="3302"/>
                          <a:pt x="12953" y="7493"/>
                          <a:pt x="0" y="12319"/>
                        </a:cubicBezTo>
                        <a:cubicBezTo>
                          <a:pt x="126" y="14732"/>
                          <a:pt x="253" y="17145"/>
                          <a:pt x="508" y="19558"/>
                        </a:cubicBezTo>
                        <a:cubicBezTo>
                          <a:pt x="8509" y="107696"/>
                          <a:pt x="47244" y="173863"/>
                          <a:pt x="112522" y="210820"/>
                        </a:cubicBezTo>
                        <a:cubicBezTo>
                          <a:pt x="190626" y="255016"/>
                          <a:pt x="285242" y="275717"/>
                          <a:pt x="368808" y="293878"/>
                        </a:cubicBezTo>
                        <a:cubicBezTo>
                          <a:pt x="420624" y="305181"/>
                          <a:pt x="470281" y="315976"/>
                          <a:pt x="506984" y="331089"/>
                        </a:cubicBezTo>
                        <a:cubicBezTo>
                          <a:pt x="505587" y="315722"/>
                          <a:pt x="503047" y="300482"/>
                          <a:pt x="499745" y="285369"/>
                        </a:cubicBezTo>
                        <a:cubicBezTo>
                          <a:pt x="464438" y="273431"/>
                          <a:pt x="422783" y="264287"/>
                          <a:pt x="377444" y="25438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</p:grpSp>
            <p:sp>
              <p:nvSpPr>
                <p:cNvPr id="37" name="Forme libre : forme 36">
                  <a:extLst>
                    <a:ext uri="{FF2B5EF4-FFF2-40B4-BE49-F238E27FC236}">
                      <a16:creationId xmlns:a16="http://schemas.microsoft.com/office/drawing/2014/main" id="{60CEFEB0-92D1-80D2-2756-AD0FBC024EEB}"/>
                    </a:ext>
                  </a:extLst>
                </p:cNvPr>
                <p:cNvSpPr/>
                <p:nvPr/>
              </p:nvSpPr>
              <p:spPr>
                <a:xfrm>
                  <a:off x="11009135" y="561134"/>
                  <a:ext cx="755207" cy="755172"/>
                </a:xfrm>
                <a:custGeom>
                  <a:avLst/>
                  <a:gdLst>
                    <a:gd name="connsiteX0" fmla="*/ 66153 w 755207"/>
                    <a:gd name="connsiteY0" fmla="*/ 164163 h 755172"/>
                    <a:gd name="connsiteX1" fmla="*/ 591044 w 755207"/>
                    <a:gd name="connsiteY1" fmla="*/ 66119 h 755172"/>
                    <a:gd name="connsiteX2" fmla="*/ 689088 w 755207"/>
                    <a:gd name="connsiteY2" fmla="*/ 591010 h 755172"/>
                    <a:gd name="connsiteX3" fmla="*/ 164197 w 755207"/>
                    <a:gd name="connsiteY3" fmla="*/ 689054 h 755172"/>
                    <a:gd name="connsiteX4" fmla="*/ 66153 w 755207"/>
                    <a:gd name="connsiteY4" fmla="*/ 164163 h 755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5207" h="755172">
                      <a:moveTo>
                        <a:pt x="66153" y="164163"/>
                      </a:moveTo>
                      <a:cubicBezTo>
                        <a:pt x="184009" y="-7795"/>
                        <a:pt x="419086" y="-51737"/>
                        <a:pt x="591044" y="66119"/>
                      </a:cubicBezTo>
                      <a:cubicBezTo>
                        <a:pt x="763002" y="183975"/>
                        <a:pt x="806944" y="419052"/>
                        <a:pt x="689088" y="591010"/>
                      </a:cubicBezTo>
                      <a:cubicBezTo>
                        <a:pt x="571232" y="762968"/>
                        <a:pt x="336155" y="806910"/>
                        <a:pt x="164197" y="689054"/>
                      </a:cubicBezTo>
                      <a:cubicBezTo>
                        <a:pt x="-7888" y="571198"/>
                        <a:pt x="-51703" y="336121"/>
                        <a:pt x="66153" y="164163"/>
                      </a:cubicBezTo>
                    </a:path>
                  </a:pathLst>
                </a:custGeom>
                <a:noFill/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3" name="Graphique 172">
              <a:extLst>
                <a:ext uri="{FF2B5EF4-FFF2-40B4-BE49-F238E27FC236}">
                  <a16:creationId xmlns:a16="http://schemas.microsoft.com/office/drawing/2014/main" id="{B74C2B67-7E0C-9B1A-BF53-F64BC91B1D1D}"/>
                </a:ext>
              </a:extLst>
            </p:cNvPr>
            <p:cNvGrpSpPr/>
            <p:nvPr/>
          </p:nvGrpSpPr>
          <p:grpSpPr>
            <a:xfrm>
              <a:off x="8649763" y="1237155"/>
              <a:ext cx="755172" cy="755172"/>
              <a:chOff x="8649763" y="1237155"/>
              <a:chExt cx="755172" cy="755172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64EE54B4-E8C7-E4FD-DDC1-E7774210F669}"/>
                  </a:ext>
                </a:extLst>
              </p:cNvPr>
              <p:cNvSpPr/>
              <p:nvPr/>
            </p:nvSpPr>
            <p:spPr>
              <a:xfrm>
                <a:off x="8649763" y="1237155"/>
                <a:ext cx="755172" cy="755172"/>
              </a:xfrm>
              <a:custGeom>
                <a:avLst/>
                <a:gdLst>
                  <a:gd name="connsiteX0" fmla="*/ 66119 w 755172"/>
                  <a:gd name="connsiteY0" fmla="*/ 164163 h 755172"/>
                  <a:gd name="connsiteX1" fmla="*/ 591010 w 755172"/>
                  <a:gd name="connsiteY1" fmla="*/ 66119 h 755172"/>
                  <a:gd name="connsiteX2" fmla="*/ 689054 w 755172"/>
                  <a:gd name="connsiteY2" fmla="*/ 591010 h 755172"/>
                  <a:gd name="connsiteX3" fmla="*/ 164163 w 755172"/>
                  <a:gd name="connsiteY3" fmla="*/ 689054 h 755172"/>
                  <a:gd name="connsiteX4" fmla="*/ 66119 w 755172"/>
                  <a:gd name="connsiteY4" fmla="*/ 164163 h 755172"/>
                  <a:gd name="connsiteX5" fmla="*/ 66119 w 755172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172" h="755172">
                    <a:moveTo>
                      <a:pt x="66119" y="164163"/>
                    </a:moveTo>
                    <a:cubicBezTo>
                      <a:pt x="183975" y="-7795"/>
                      <a:pt x="419052" y="-51737"/>
                      <a:pt x="591010" y="66119"/>
                    </a:cubicBezTo>
                    <a:cubicBezTo>
                      <a:pt x="762968" y="183975"/>
                      <a:pt x="806910" y="419052"/>
                      <a:pt x="689054" y="591010"/>
                    </a:cubicBezTo>
                    <a:cubicBezTo>
                      <a:pt x="571198" y="762968"/>
                      <a:pt x="336121" y="806910"/>
                      <a:pt x="164163" y="689054"/>
                    </a:cubicBezTo>
                    <a:cubicBezTo>
                      <a:pt x="-7795" y="571198"/>
                      <a:pt x="-51737" y="336121"/>
                      <a:pt x="66119" y="164163"/>
                    </a:cubicBezTo>
                    <a:lnTo>
                      <a:pt x="66119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31" name="Graphique 172">
                <a:extLst>
                  <a:ext uri="{FF2B5EF4-FFF2-40B4-BE49-F238E27FC236}">
                    <a16:creationId xmlns:a16="http://schemas.microsoft.com/office/drawing/2014/main" id="{4A551DFC-78C3-A85D-99F0-FDC892FF19C0}"/>
                  </a:ext>
                </a:extLst>
              </p:cNvPr>
              <p:cNvGrpSpPr/>
              <p:nvPr/>
            </p:nvGrpSpPr>
            <p:grpSpPr>
              <a:xfrm>
                <a:off x="8650478" y="1248283"/>
                <a:ext cx="752855" cy="709040"/>
                <a:chOff x="8650478" y="1248283"/>
                <a:chExt cx="752855" cy="709040"/>
              </a:xfrm>
              <a:solidFill>
                <a:srgbClr val="FFFFFF"/>
              </a:solidFill>
            </p:grpSpPr>
            <p:sp>
              <p:nvSpPr>
                <p:cNvPr id="32" name="Forme libre : forme 31">
                  <a:extLst>
                    <a:ext uri="{FF2B5EF4-FFF2-40B4-BE49-F238E27FC236}">
                      <a16:creationId xmlns:a16="http://schemas.microsoft.com/office/drawing/2014/main" id="{F419541E-D353-9F14-396C-467E2E94E485}"/>
                    </a:ext>
                  </a:extLst>
                </p:cNvPr>
                <p:cNvSpPr/>
                <p:nvPr/>
              </p:nvSpPr>
              <p:spPr>
                <a:xfrm>
                  <a:off x="8650478" y="1636267"/>
                  <a:ext cx="608203" cy="321055"/>
                </a:xfrm>
                <a:custGeom>
                  <a:avLst/>
                  <a:gdLst>
                    <a:gd name="connsiteX0" fmla="*/ 144780 w 608203"/>
                    <a:gd name="connsiteY0" fmla="*/ 143510 h 321055"/>
                    <a:gd name="connsiteX1" fmla="*/ 0 w 608203"/>
                    <a:gd name="connsiteY1" fmla="*/ 0 h 321055"/>
                    <a:gd name="connsiteX2" fmla="*/ 12573 w 608203"/>
                    <a:gd name="connsiteY2" fmla="*/ 77470 h 321055"/>
                    <a:gd name="connsiteX3" fmla="*/ 119126 w 608203"/>
                    <a:gd name="connsiteY3" fmla="*/ 174752 h 321055"/>
                    <a:gd name="connsiteX4" fmla="*/ 346075 w 608203"/>
                    <a:gd name="connsiteY4" fmla="*/ 292735 h 321055"/>
                    <a:gd name="connsiteX5" fmla="*/ 535686 w 608203"/>
                    <a:gd name="connsiteY5" fmla="*/ 321056 h 321055"/>
                    <a:gd name="connsiteX6" fmla="*/ 608203 w 608203"/>
                    <a:gd name="connsiteY6" fmla="*/ 276987 h 321055"/>
                    <a:gd name="connsiteX7" fmla="*/ 144780 w 608203"/>
                    <a:gd name="connsiteY7" fmla="*/ 143510 h 321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08203" h="321055">
                      <a:moveTo>
                        <a:pt x="144780" y="143510"/>
                      </a:moveTo>
                      <a:cubicBezTo>
                        <a:pt x="77089" y="91948"/>
                        <a:pt x="28575" y="36830"/>
                        <a:pt x="0" y="0"/>
                      </a:cubicBezTo>
                      <a:cubicBezTo>
                        <a:pt x="1524" y="26162"/>
                        <a:pt x="5715" y="52197"/>
                        <a:pt x="12573" y="77470"/>
                      </a:cubicBezTo>
                      <a:cubicBezTo>
                        <a:pt x="40513" y="107823"/>
                        <a:pt x="75946" y="141859"/>
                        <a:pt x="119126" y="174752"/>
                      </a:cubicBezTo>
                      <a:cubicBezTo>
                        <a:pt x="189865" y="228854"/>
                        <a:pt x="266192" y="268478"/>
                        <a:pt x="346075" y="292735"/>
                      </a:cubicBezTo>
                      <a:cubicBezTo>
                        <a:pt x="407415" y="311277"/>
                        <a:pt x="470789" y="320802"/>
                        <a:pt x="535686" y="321056"/>
                      </a:cubicBezTo>
                      <a:cubicBezTo>
                        <a:pt x="561213" y="309245"/>
                        <a:pt x="585597" y="294513"/>
                        <a:pt x="608203" y="276987"/>
                      </a:cubicBezTo>
                      <a:cubicBezTo>
                        <a:pt x="440309" y="294640"/>
                        <a:pt x="284480" y="249936"/>
                        <a:pt x="144780" y="1435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33" name="Forme libre : forme 32">
                  <a:extLst>
                    <a:ext uri="{FF2B5EF4-FFF2-40B4-BE49-F238E27FC236}">
                      <a16:creationId xmlns:a16="http://schemas.microsoft.com/office/drawing/2014/main" id="{4CE0DAE4-2DE6-126C-8302-E8C6F3E96BAE}"/>
                    </a:ext>
                  </a:extLst>
                </p:cNvPr>
                <p:cNvSpPr/>
                <p:nvPr/>
              </p:nvSpPr>
              <p:spPr>
                <a:xfrm>
                  <a:off x="8896350" y="1248283"/>
                  <a:ext cx="506983" cy="331088"/>
                </a:xfrm>
                <a:custGeom>
                  <a:avLst/>
                  <a:gdLst>
                    <a:gd name="connsiteX0" fmla="*/ 377444 w 506983"/>
                    <a:gd name="connsiteY0" fmla="*/ 254508 h 331088"/>
                    <a:gd name="connsiteX1" fmla="*/ 132461 w 506983"/>
                    <a:gd name="connsiteY1" fmla="*/ 175768 h 331088"/>
                    <a:gd name="connsiteX2" fmla="*/ 40894 w 506983"/>
                    <a:gd name="connsiteY2" fmla="*/ 17018 h 331088"/>
                    <a:gd name="connsiteX3" fmla="*/ 39751 w 506983"/>
                    <a:gd name="connsiteY3" fmla="*/ 0 h 331088"/>
                    <a:gd name="connsiteX4" fmla="*/ 0 w 506983"/>
                    <a:gd name="connsiteY4" fmla="*/ 12319 h 331088"/>
                    <a:gd name="connsiteX5" fmla="*/ 508 w 506983"/>
                    <a:gd name="connsiteY5" fmla="*/ 19558 h 331088"/>
                    <a:gd name="connsiteX6" fmla="*/ 112522 w 506983"/>
                    <a:gd name="connsiteY6" fmla="*/ 210820 h 331088"/>
                    <a:gd name="connsiteX7" fmla="*/ 368808 w 506983"/>
                    <a:gd name="connsiteY7" fmla="*/ 293878 h 331088"/>
                    <a:gd name="connsiteX8" fmla="*/ 506984 w 506983"/>
                    <a:gd name="connsiteY8" fmla="*/ 331089 h 331088"/>
                    <a:gd name="connsiteX9" fmla="*/ 499745 w 506983"/>
                    <a:gd name="connsiteY9" fmla="*/ 285369 h 331088"/>
                    <a:gd name="connsiteX10" fmla="*/ 377444 w 506983"/>
                    <a:gd name="connsiteY10" fmla="*/ 254381 h 331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06983" h="331088">
                      <a:moveTo>
                        <a:pt x="377444" y="254508"/>
                      </a:moveTo>
                      <a:cubicBezTo>
                        <a:pt x="296799" y="236982"/>
                        <a:pt x="205359" y="217043"/>
                        <a:pt x="132461" y="175768"/>
                      </a:cubicBezTo>
                      <a:cubicBezTo>
                        <a:pt x="78740" y="145288"/>
                        <a:pt x="47879" y="91948"/>
                        <a:pt x="40894" y="17018"/>
                      </a:cubicBezTo>
                      <a:cubicBezTo>
                        <a:pt x="40386" y="11303"/>
                        <a:pt x="40005" y="5588"/>
                        <a:pt x="39751" y="0"/>
                      </a:cubicBezTo>
                      <a:cubicBezTo>
                        <a:pt x="26289" y="3302"/>
                        <a:pt x="12954" y="7493"/>
                        <a:pt x="0" y="12319"/>
                      </a:cubicBezTo>
                      <a:cubicBezTo>
                        <a:pt x="127" y="14732"/>
                        <a:pt x="254" y="17145"/>
                        <a:pt x="508" y="19558"/>
                      </a:cubicBezTo>
                      <a:cubicBezTo>
                        <a:pt x="8509" y="107696"/>
                        <a:pt x="47244" y="173863"/>
                        <a:pt x="112522" y="210820"/>
                      </a:cubicBezTo>
                      <a:cubicBezTo>
                        <a:pt x="190627" y="255016"/>
                        <a:pt x="285242" y="275717"/>
                        <a:pt x="368808" y="293878"/>
                      </a:cubicBezTo>
                      <a:cubicBezTo>
                        <a:pt x="420624" y="305181"/>
                        <a:pt x="470281" y="315976"/>
                        <a:pt x="506984" y="331089"/>
                      </a:cubicBezTo>
                      <a:cubicBezTo>
                        <a:pt x="505587" y="315722"/>
                        <a:pt x="503047" y="300482"/>
                        <a:pt x="499745" y="285369"/>
                      </a:cubicBezTo>
                      <a:cubicBezTo>
                        <a:pt x="464439" y="273431"/>
                        <a:pt x="422783" y="264287"/>
                        <a:pt x="377444" y="25438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4" name="Graphique 172">
              <a:extLst>
                <a:ext uri="{FF2B5EF4-FFF2-40B4-BE49-F238E27FC236}">
                  <a16:creationId xmlns:a16="http://schemas.microsoft.com/office/drawing/2014/main" id="{6F308E29-5823-6CDB-4857-452943997490}"/>
                </a:ext>
              </a:extLst>
            </p:cNvPr>
            <p:cNvGrpSpPr/>
            <p:nvPr/>
          </p:nvGrpSpPr>
          <p:grpSpPr>
            <a:xfrm>
              <a:off x="7559912" y="0"/>
              <a:ext cx="755159" cy="545238"/>
              <a:chOff x="7559912" y="0"/>
              <a:chExt cx="755159" cy="545238"/>
            </a:xfrm>
          </p:grpSpPr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34522315-A7BE-71B9-9796-CEF52812B3AA}"/>
                  </a:ext>
                </a:extLst>
              </p:cNvPr>
              <p:cNvSpPr/>
              <p:nvPr/>
            </p:nvSpPr>
            <p:spPr>
              <a:xfrm>
                <a:off x="7559947" y="0"/>
                <a:ext cx="755123" cy="545238"/>
              </a:xfrm>
              <a:custGeom>
                <a:avLst/>
                <a:gdLst>
                  <a:gd name="connsiteX0" fmla="*/ 39224 w 755123"/>
                  <a:gd name="connsiteY0" fmla="*/ 0 h 545238"/>
                  <a:gd name="connsiteX1" fmla="*/ 82404 w 755123"/>
                  <a:gd name="connsiteY1" fmla="*/ 403098 h 545238"/>
                  <a:gd name="connsiteX2" fmla="*/ 613010 w 755123"/>
                  <a:gd name="connsiteY2" fmla="*/ 462788 h 545238"/>
                  <a:gd name="connsiteX3" fmla="*/ 715880 w 755123"/>
                  <a:gd name="connsiteY3" fmla="*/ 0 h 545238"/>
                  <a:gd name="connsiteX4" fmla="*/ 39224 w 755123"/>
                  <a:gd name="connsiteY4" fmla="*/ 0 h 545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5123" h="545238">
                    <a:moveTo>
                      <a:pt x="39224" y="0"/>
                    </a:moveTo>
                    <a:cubicBezTo>
                      <a:pt x="-23768" y="127254"/>
                      <a:pt x="-11957" y="284734"/>
                      <a:pt x="82404" y="403098"/>
                    </a:cubicBezTo>
                    <a:cubicBezTo>
                      <a:pt x="212452" y="566166"/>
                      <a:pt x="450069" y="592836"/>
                      <a:pt x="613010" y="462788"/>
                    </a:cubicBezTo>
                    <a:cubicBezTo>
                      <a:pt x="754615" y="349885"/>
                      <a:pt x="793350" y="155829"/>
                      <a:pt x="715880" y="0"/>
                    </a:cubicBezTo>
                    <a:lnTo>
                      <a:pt x="39224" y="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27" name="Graphique 172">
                <a:extLst>
                  <a:ext uri="{FF2B5EF4-FFF2-40B4-BE49-F238E27FC236}">
                    <a16:creationId xmlns:a16="http://schemas.microsoft.com/office/drawing/2014/main" id="{86A0D155-CB26-F9E9-FD4B-046B286D7EF2}"/>
                  </a:ext>
                </a:extLst>
              </p:cNvPr>
              <p:cNvGrpSpPr/>
              <p:nvPr/>
            </p:nvGrpSpPr>
            <p:grpSpPr>
              <a:xfrm>
                <a:off x="7559912" y="0"/>
                <a:ext cx="751603" cy="544956"/>
                <a:chOff x="7559912" y="0"/>
                <a:chExt cx="751603" cy="544956"/>
              </a:xfrm>
              <a:solidFill>
                <a:srgbClr val="FFFFFF"/>
              </a:solidFill>
            </p:grpSpPr>
            <p:sp>
              <p:nvSpPr>
                <p:cNvPr id="28" name="Forme libre : forme 27">
                  <a:extLst>
                    <a:ext uri="{FF2B5EF4-FFF2-40B4-BE49-F238E27FC236}">
                      <a16:creationId xmlns:a16="http://schemas.microsoft.com/office/drawing/2014/main" id="{1A3B2124-5F5D-1999-4704-A6BA5D43F97B}"/>
                    </a:ext>
                  </a:extLst>
                </p:cNvPr>
                <p:cNvSpPr/>
                <p:nvPr/>
              </p:nvSpPr>
              <p:spPr>
                <a:xfrm>
                  <a:off x="7847838" y="33655"/>
                  <a:ext cx="463677" cy="511301"/>
                </a:xfrm>
                <a:custGeom>
                  <a:avLst/>
                  <a:gdLst>
                    <a:gd name="connsiteX0" fmla="*/ 381127 w 463677"/>
                    <a:gd name="connsiteY0" fmla="*/ 255270 h 511301"/>
                    <a:gd name="connsiteX1" fmla="*/ 463677 w 463677"/>
                    <a:gd name="connsiteY1" fmla="*/ 82169 h 511301"/>
                    <a:gd name="connsiteX2" fmla="*/ 442722 w 463677"/>
                    <a:gd name="connsiteY2" fmla="*/ 0 h 511301"/>
                    <a:gd name="connsiteX3" fmla="*/ 179578 w 463677"/>
                    <a:gd name="connsiteY3" fmla="*/ 404114 h 511301"/>
                    <a:gd name="connsiteX4" fmla="*/ 0 w 463677"/>
                    <a:gd name="connsiteY4" fmla="*/ 500634 h 511301"/>
                    <a:gd name="connsiteX5" fmla="*/ 77724 w 463677"/>
                    <a:gd name="connsiteY5" fmla="*/ 511302 h 511301"/>
                    <a:gd name="connsiteX6" fmla="*/ 201930 w 463677"/>
                    <a:gd name="connsiteY6" fmla="*/ 437896 h 511301"/>
                    <a:gd name="connsiteX7" fmla="*/ 381127 w 463677"/>
                    <a:gd name="connsiteY7" fmla="*/ 255270 h 511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3677" h="511301">
                      <a:moveTo>
                        <a:pt x="381127" y="255270"/>
                      </a:moveTo>
                      <a:cubicBezTo>
                        <a:pt x="416814" y="202057"/>
                        <a:pt x="444373" y="144145"/>
                        <a:pt x="463677" y="82169"/>
                      </a:cubicBezTo>
                      <a:cubicBezTo>
                        <a:pt x="459867" y="54356"/>
                        <a:pt x="452882" y="26797"/>
                        <a:pt x="442722" y="0"/>
                      </a:cubicBezTo>
                      <a:cubicBezTo>
                        <a:pt x="410464" y="165735"/>
                        <a:pt x="322199" y="301625"/>
                        <a:pt x="179578" y="404114"/>
                      </a:cubicBezTo>
                      <a:cubicBezTo>
                        <a:pt x="110490" y="453771"/>
                        <a:pt x="43561" y="483997"/>
                        <a:pt x="0" y="500634"/>
                      </a:cubicBezTo>
                      <a:cubicBezTo>
                        <a:pt x="25527" y="506857"/>
                        <a:pt x="51562" y="510413"/>
                        <a:pt x="77724" y="511302"/>
                      </a:cubicBezTo>
                      <a:cubicBezTo>
                        <a:pt x="114935" y="493395"/>
                        <a:pt x="157734" y="469519"/>
                        <a:pt x="201930" y="437896"/>
                      </a:cubicBezTo>
                      <a:cubicBezTo>
                        <a:pt x="274320" y="386080"/>
                        <a:pt x="334645" y="324739"/>
                        <a:pt x="381127" y="25527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29" name="Forme libre : forme 28">
                  <a:extLst>
                    <a:ext uri="{FF2B5EF4-FFF2-40B4-BE49-F238E27FC236}">
                      <a16:creationId xmlns:a16="http://schemas.microsoft.com/office/drawing/2014/main" id="{2A22E637-4277-2518-D4D1-BA23C76FC893}"/>
                    </a:ext>
                  </a:extLst>
                </p:cNvPr>
                <p:cNvSpPr/>
                <p:nvPr/>
              </p:nvSpPr>
              <p:spPr>
                <a:xfrm>
                  <a:off x="7559912" y="0"/>
                  <a:ext cx="330979" cy="197993"/>
                </a:xfrm>
                <a:custGeom>
                  <a:avLst/>
                  <a:gdLst>
                    <a:gd name="connsiteX0" fmla="*/ 283227 w 330979"/>
                    <a:gd name="connsiteY0" fmla="*/ 0 h 197993"/>
                    <a:gd name="connsiteX1" fmla="*/ 195597 w 330979"/>
                    <a:gd name="connsiteY1" fmla="*/ 110490 h 197993"/>
                    <a:gd name="connsiteX2" fmla="*/ 17035 w 330979"/>
                    <a:gd name="connsiteY2" fmla="*/ 151765 h 197993"/>
                    <a:gd name="connsiteX3" fmla="*/ 525 w 330979"/>
                    <a:gd name="connsiteY3" fmla="*/ 147828 h 197993"/>
                    <a:gd name="connsiteX4" fmla="*/ 525 w 330979"/>
                    <a:gd name="connsiteY4" fmla="*/ 189484 h 197993"/>
                    <a:gd name="connsiteX5" fmla="*/ 7637 w 330979"/>
                    <a:gd name="connsiteY5" fmla="*/ 191135 h 197993"/>
                    <a:gd name="connsiteX6" fmla="*/ 71391 w 330979"/>
                    <a:gd name="connsiteY6" fmla="*/ 197993 h 197993"/>
                    <a:gd name="connsiteX7" fmla="*/ 223410 w 330979"/>
                    <a:gd name="connsiteY7" fmla="*/ 139827 h 197993"/>
                    <a:gd name="connsiteX8" fmla="*/ 330979 w 330979"/>
                    <a:gd name="connsiteY8" fmla="*/ 0 h 197993"/>
                    <a:gd name="connsiteX9" fmla="*/ 283227 w 330979"/>
                    <a:gd name="connsiteY9" fmla="*/ 0 h 1979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979" h="197993">
                      <a:moveTo>
                        <a:pt x="283227" y="0"/>
                      </a:moveTo>
                      <a:cubicBezTo>
                        <a:pt x="257446" y="40386"/>
                        <a:pt x="228744" y="79121"/>
                        <a:pt x="195597" y="110490"/>
                      </a:cubicBezTo>
                      <a:cubicBezTo>
                        <a:pt x="150766" y="153035"/>
                        <a:pt x="90695" y="166878"/>
                        <a:pt x="17035" y="151765"/>
                      </a:cubicBezTo>
                      <a:cubicBezTo>
                        <a:pt x="11320" y="150622"/>
                        <a:pt x="5859" y="149225"/>
                        <a:pt x="525" y="147828"/>
                      </a:cubicBezTo>
                      <a:cubicBezTo>
                        <a:pt x="-237" y="161671"/>
                        <a:pt x="-110" y="175641"/>
                        <a:pt x="525" y="189484"/>
                      </a:cubicBezTo>
                      <a:cubicBezTo>
                        <a:pt x="2938" y="189992"/>
                        <a:pt x="5224" y="190627"/>
                        <a:pt x="7637" y="191135"/>
                      </a:cubicBezTo>
                      <a:cubicBezTo>
                        <a:pt x="29735" y="195707"/>
                        <a:pt x="50944" y="197993"/>
                        <a:pt x="71391" y="197993"/>
                      </a:cubicBezTo>
                      <a:cubicBezTo>
                        <a:pt x="130954" y="197993"/>
                        <a:pt x="182770" y="178308"/>
                        <a:pt x="223410" y="139827"/>
                      </a:cubicBezTo>
                      <a:cubicBezTo>
                        <a:pt x="265701" y="99822"/>
                        <a:pt x="300372" y="50165"/>
                        <a:pt x="330979" y="0"/>
                      </a:cubicBezTo>
                      <a:lnTo>
                        <a:pt x="28322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D10026E8-68ED-4178-BFFB-9552CEA4D810}"/>
                </a:ext>
              </a:extLst>
            </p:cNvPr>
            <p:cNvSpPr/>
            <p:nvPr/>
          </p:nvSpPr>
          <p:spPr>
            <a:xfrm>
              <a:off x="0" y="0"/>
              <a:ext cx="2824352" cy="1845945"/>
            </a:xfrm>
            <a:custGeom>
              <a:avLst/>
              <a:gdLst>
                <a:gd name="connsiteX0" fmla="*/ 2184781 w 2824352"/>
                <a:gd name="connsiteY0" fmla="*/ 0 h 1845945"/>
                <a:gd name="connsiteX1" fmla="*/ 1544574 w 2824352"/>
                <a:gd name="connsiteY1" fmla="*/ 602615 h 1845945"/>
                <a:gd name="connsiteX2" fmla="*/ 1190752 w 2824352"/>
                <a:gd name="connsiteY2" fmla="*/ 951992 h 1845945"/>
                <a:gd name="connsiteX3" fmla="*/ 0 w 2824352"/>
                <a:gd name="connsiteY3" fmla="*/ 1486281 h 1845945"/>
                <a:gd name="connsiteX4" fmla="*/ 0 w 2824352"/>
                <a:gd name="connsiteY4" fmla="*/ 1845945 h 1845945"/>
                <a:gd name="connsiteX5" fmla="*/ 640334 w 2824352"/>
                <a:gd name="connsiteY5" fmla="*/ 1692529 h 1845945"/>
                <a:gd name="connsiteX6" fmla="*/ 1431163 w 2824352"/>
                <a:gd name="connsiteY6" fmla="*/ 1215644 h 1845945"/>
                <a:gd name="connsiteX7" fmla="*/ 1799844 w 2824352"/>
                <a:gd name="connsiteY7" fmla="*/ 851789 h 1845945"/>
                <a:gd name="connsiteX8" fmla="*/ 2824353 w 2824352"/>
                <a:gd name="connsiteY8" fmla="*/ 0 h 1845945"/>
                <a:gd name="connsiteX9" fmla="*/ 2184908 w 2824352"/>
                <a:gd name="connsiteY9" fmla="*/ 0 h 1845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4352" h="1845945">
                  <a:moveTo>
                    <a:pt x="2184781" y="0"/>
                  </a:moveTo>
                  <a:cubicBezTo>
                    <a:pt x="1945386" y="192278"/>
                    <a:pt x="1735963" y="406527"/>
                    <a:pt x="1544574" y="602615"/>
                  </a:cubicBezTo>
                  <a:cubicBezTo>
                    <a:pt x="1421892" y="728345"/>
                    <a:pt x="1305941" y="846963"/>
                    <a:pt x="1190752" y="951992"/>
                  </a:cubicBezTo>
                  <a:cubicBezTo>
                    <a:pt x="874014" y="1240790"/>
                    <a:pt x="473837" y="1420114"/>
                    <a:pt x="0" y="1486281"/>
                  </a:cubicBezTo>
                  <a:lnTo>
                    <a:pt x="0" y="1845945"/>
                  </a:lnTo>
                  <a:cubicBezTo>
                    <a:pt x="225298" y="1817878"/>
                    <a:pt x="440182" y="1766443"/>
                    <a:pt x="640334" y="1692529"/>
                  </a:cubicBezTo>
                  <a:cubicBezTo>
                    <a:pt x="938784" y="1582293"/>
                    <a:pt x="1204849" y="1421892"/>
                    <a:pt x="1431163" y="1215644"/>
                  </a:cubicBezTo>
                  <a:cubicBezTo>
                    <a:pt x="1554099" y="1103630"/>
                    <a:pt x="1673479" y="981329"/>
                    <a:pt x="1799844" y="851789"/>
                  </a:cubicBezTo>
                  <a:cubicBezTo>
                    <a:pt x="2097659" y="546735"/>
                    <a:pt x="2417953" y="218694"/>
                    <a:pt x="2824353" y="0"/>
                  </a:cubicBezTo>
                  <a:lnTo>
                    <a:pt x="21849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6" name="Graphique 172">
              <a:extLst>
                <a:ext uri="{FF2B5EF4-FFF2-40B4-BE49-F238E27FC236}">
                  <a16:creationId xmlns:a16="http://schemas.microsoft.com/office/drawing/2014/main" id="{55B7B486-D3C8-F5E6-86D2-465C9CD4805C}"/>
                </a:ext>
              </a:extLst>
            </p:cNvPr>
            <p:cNvGrpSpPr/>
            <p:nvPr/>
          </p:nvGrpSpPr>
          <p:grpSpPr>
            <a:xfrm>
              <a:off x="379861" y="0"/>
              <a:ext cx="755306" cy="487040"/>
              <a:chOff x="379861" y="0"/>
              <a:chExt cx="755306" cy="487040"/>
            </a:xfrm>
          </p:grpSpPr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E2ECF171-A4E9-7038-40CF-3AB68350CE32}"/>
                  </a:ext>
                </a:extLst>
              </p:cNvPr>
              <p:cNvSpPr/>
              <p:nvPr/>
            </p:nvSpPr>
            <p:spPr>
              <a:xfrm>
                <a:off x="379861" y="0"/>
                <a:ext cx="755306" cy="487040"/>
              </a:xfrm>
              <a:custGeom>
                <a:avLst/>
                <a:gdLst>
                  <a:gd name="connsiteX0" fmla="*/ 16378 w 755306"/>
                  <a:gd name="connsiteY0" fmla="*/ 0 h 487040"/>
                  <a:gd name="connsiteX1" fmla="*/ 13711 w 755306"/>
                  <a:gd name="connsiteY1" fmla="*/ 8890 h 487040"/>
                  <a:gd name="connsiteX2" fmla="*/ 277236 w 755306"/>
                  <a:gd name="connsiteY2" fmla="*/ 473329 h 487040"/>
                  <a:gd name="connsiteX3" fmla="*/ 741675 w 755306"/>
                  <a:gd name="connsiteY3" fmla="*/ 209804 h 487040"/>
                  <a:gd name="connsiteX4" fmla="*/ 739008 w 755306"/>
                  <a:gd name="connsiteY4" fmla="*/ 127 h 487040"/>
                  <a:gd name="connsiteX5" fmla="*/ 16378 w 755306"/>
                  <a:gd name="connsiteY5" fmla="*/ 127 h 4870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06" h="487040">
                    <a:moveTo>
                      <a:pt x="16378" y="0"/>
                    </a:moveTo>
                    <a:cubicBezTo>
                      <a:pt x="15489" y="2921"/>
                      <a:pt x="14473" y="5842"/>
                      <a:pt x="13711" y="8890"/>
                    </a:cubicBezTo>
                    <a:cubicBezTo>
                      <a:pt x="-41788" y="209931"/>
                      <a:pt x="76195" y="417830"/>
                      <a:pt x="277236" y="473329"/>
                    </a:cubicBezTo>
                    <a:cubicBezTo>
                      <a:pt x="478277" y="528828"/>
                      <a:pt x="686177" y="410845"/>
                      <a:pt x="741675" y="209804"/>
                    </a:cubicBezTo>
                    <a:cubicBezTo>
                      <a:pt x="761360" y="138430"/>
                      <a:pt x="759074" y="66040"/>
                      <a:pt x="739008" y="127"/>
                    </a:cubicBezTo>
                    <a:lnTo>
                      <a:pt x="16378" y="127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176C3F78-039E-B5C7-3082-F2D3455A0AD3}"/>
                  </a:ext>
                </a:extLst>
              </p:cNvPr>
              <p:cNvSpPr/>
              <p:nvPr/>
            </p:nvSpPr>
            <p:spPr>
              <a:xfrm>
                <a:off x="440816" y="0"/>
                <a:ext cx="183878" cy="348615"/>
              </a:xfrm>
              <a:custGeom>
                <a:avLst/>
                <a:gdLst>
                  <a:gd name="connsiteX0" fmla="*/ 139827 w 183878"/>
                  <a:gd name="connsiteY0" fmla="*/ 0 h 348615"/>
                  <a:gd name="connsiteX1" fmla="*/ 135890 w 183878"/>
                  <a:gd name="connsiteY1" fmla="*/ 170053 h 348615"/>
                  <a:gd name="connsiteX2" fmla="*/ 15621 w 183878"/>
                  <a:gd name="connsiteY2" fmla="*/ 308356 h 348615"/>
                  <a:gd name="connsiteX3" fmla="*/ 0 w 183878"/>
                  <a:gd name="connsiteY3" fmla="*/ 314960 h 348615"/>
                  <a:gd name="connsiteX4" fmla="*/ 24511 w 183878"/>
                  <a:gd name="connsiteY4" fmla="*/ 348615 h 348615"/>
                  <a:gd name="connsiteX5" fmla="*/ 31242 w 183878"/>
                  <a:gd name="connsiteY5" fmla="*/ 345694 h 348615"/>
                  <a:gd name="connsiteX6" fmla="*/ 175641 w 183878"/>
                  <a:gd name="connsiteY6" fmla="*/ 177419 h 348615"/>
                  <a:gd name="connsiteX7" fmla="*/ 180340 w 183878"/>
                  <a:gd name="connsiteY7" fmla="*/ 0 h 348615"/>
                  <a:gd name="connsiteX8" fmla="*/ 139700 w 183878"/>
                  <a:gd name="connsiteY8" fmla="*/ 0 h 348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3878" h="348615">
                    <a:moveTo>
                      <a:pt x="139827" y="0"/>
                    </a:moveTo>
                    <a:cubicBezTo>
                      <a:pt x="144653" y="57150"/>
                      <a:pt x="146050" y="115951"/>
                      <a:pt x="135890" y="170053"/>
                    </a:cubicBezTo>
                    <a:cubicBezTo>
                      <a:pt x="124587" y="230759"/>
                      <a:pt x="84201" y="277368"/>
                      <a:pt x="15621" y="308356"/>
                    </a:cubicBezTo>
                    <a:cubicBezTo>
                      <a:pt x="10287" y="310769"/>
                      <a:pt x="5080" y="312928"/>
                      <a:pt x="0" y="314960"/>
                    </a:cubicBezTo>
                    <a:cubicBezTo>
                      <a:pt x="7493" y="326644"/>
                      <a:pt x="15748" y="337820"/>
                      <a:pt x="24511" y="348615"/>
                    </a:cubicBezTo>
                    <a:cubicBezTo>
                      <a:pt x="26797" y="347726"/>
                      <a:pt x="28956" y="346710"/>
                      <a:pt x="31242" y="345694"/>
                    </a:cubicBezTo>
                    <a:cubicBezTo>
                      <a:pt x="112014" y="309499"/>
                      <a:pt x="161925" y="251333"/>
                      <a:pt x="175641" y="177419"/>
                    </a:cubicBezTo>
                    <a:cubicBezTo>
                      <a:pt x="186309" y="119888"/>
                      <a:pt x="185166" y="58928"/>
                      <a:pt x="180340" y="0"/>
                    </a:cubicBezTo>
                    <a:lnTo>
                      <a:pt x="1397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6632029C-58DD-2B45-B886-E7FD5ED6C1C5}"/>
                  </a:ext>
                </a:extLst>
              </p:cNvPr>
              <p:cNvSpPr/>
              <p:nvPr/>
            </p:nvSpPr>
            <p:spPr>
              <a:xfrm>
                <a:off x="900557" y="0"/>
                <a:ext cx="164526" cy="458723"/>
              </a:xfrm>
              <a:custGeom>
                <a:avLst/>
                <a:gdLst>
                  <a:gd name="connsiteX0" fmla="*/ 161671 w 164526"/>
                  <a:gd name="connsiteY0" fmla="*/ 0 h 458723"/>
                  <a:gd name="connsiteX1" fmla="*/ 121412 w 164526"/>
                  <a:gd name="connsiteY1" fmla="*/ 0 h 458723"/>
                  <a:gd name="connsiteX2" fmla="*/ 88519 w 164526"/>
                  <a:gd name="connsiteY2" fmla="*/ 275082 h 458723"/>
                  <a:gd name="connsiteX3" fmla="*/ 0 w 164526"/>
                  <a:gd name="connsiteY3" fmla="*/ 458724 h 458723"/>
                  <a:gd name="connsiteX4" fmla="*/ 69088 w 164526"/>
                  <a:gd name="connsiteY4" fmla="*/ 421640 h 458723"/>
                  <a:gd name="connsiteX5" fmla="*/ 126365 w 164526"/>
                  <a:gd name="connsiteY5" fmla="*/ 289306 h 458723"/>
                  <a:gd name="connsiteX6" fmla="*/ 164084 w 164526"/>
                  <a:gd name="connsiteY6" fmla="*/ 36195 h 458723"/>
                  <a:gd name="connsiteX7" fmla="*/ 161671 w 164526"/>
                  <a:gd name="connsiteY7" fmla="*/ 0 h 4587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4526" h="458723">
                    <a:moveTo>
                      <a:pt x="161671" y="0"/>
                    </a:moveTo>
                    <a:lnTo>
                      <a:pt x="121412" y="0"/>
                    </a:lnTo>
                    <a:cubicBezTo>
                      <a:pt x="130302" y="89662"/>
                      <a:pt x="119380" y="181610"/>
                      <a:pt x="88519" y="275082"/>
                    </a:cubicBezTo>
                    <a:cubicBezTo>
                      <a:pt x="61849" y="355854"/>
                      <a:pt x="25527" y="419608"/>
                      <a:pt x="0" y="458724"/>
                    </a:cubicBezTo>
                    <a:cubicBezTo>
                      <a:pt x="24257" y="448818"/>
                      <a:pt x="47498" y="436372"/>
                      <a:pt x="69088" y="421640"/>
                    </a:cubicBezTo>
                    <a:cubicBezTo>
                      <a:pt x="88646" y="385318"/>
                      <a:pt x="109220" y="340741"/>
                      <a:pt x="126365" y="289306"/>
                    </a:cubicBezTo>
                    <a:cubicBezTo>
                      <a:pt x="154432" y="204851"/>
                      <a:pt x="167132" y="119761"/>
                      <a:pt x="164084" y="36195"/>
                    </a:cubicBezTo>
                    <a:cubicBezTo>
                      <a:pt x="163576" y="24130"/>
                      <a:pt x="162687" y="12065"/>
                      <a:pt x="16167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4563429C-3FC2-7ABF-20B1-D61EF6888DCD}"/>
                </a:ext>
              </a:extLst>
            </p:cNvPr>
            <p:cNvSpPr/>
            <p:nvPr/>
          </p:nvSpPr>
          <p:spPr>
            <a:xfrm>
              <a:off x="7227443" y="3072383"/>
              <a:ext cx="4966207" cy="3785234"/>
            </a:xfrm>
            <a:custGeom>
              <a:avLst/>
              <a:gdLst>
                <a:gd name="connsiteX0" fmla="*/ 4966081 w 4966207"/>
                <a:gd name="connsiteY0" fmla="*/ 0 h 3785234"/>
                <a:gd name="connsiteX1" fmla="*/ 4901692 w 4966207"/>
                <a:gd name="connsiteY1" fmla="*/ 157734 h 3785234"/>
                <a:gd name="connsiteX2" fmla="*/ 4703826 w 4966207"/>
                <a:gd name="connsiteY2" fmla="*/ 1182243 h 3785234"/>
                <a:gd name="connsiteX3" fmla="*/ 4236974 w 4966207"/>
                <a:gd name="connsiteY3" fmla="*/ 2662555 h 3785234"/>
                <a:gd name="connsiteX4" fmla="*/ 2933700 w 4966207"/>
                <a:gd name="connsiteY4" fmla="*/ 2790698 h 3785234"/>
                <a:gd name="connsiteX5" fmla="*/ 1464056 w 4966207"/>
                <a:gd name="connsiteY5" fmla="*/ 2718308 h 3785234"/>
                <a:gd name="connsiteX6" fmla="*/ 771651 w 4966207"/>
                <a:gd name="connsiteY6" fmla="*/ 3059557 h 3785234"/>
                <a:gd name="connsiteX7" fmla="*/ 223012 w 4966207"/>
                <a:gd name="connsiteY7" fmla="*/ 3538093 h 3785234"/>
                <a:gd name="connsiteX8" fmla="*/ 0 w 4966207"/>
                <a:gd name="connsiteY8" fmla="*/ 3785235 h 3785234"/>
                <a:gd name="connsiteX9" fmla="*/ 480187 w 4966207"/>
                <a:gd name="connsiteY9" fmla="*/ 3785235 h 3785234"/>
                <a:gd name="connsiteX10" fmla="*/ 484250 w 4966207"/>
                <a:gd name="connsiteY10" fmla="*/ 3781044 h 3785234"/>
                <a:gd name="connsiteX11" fmla="*/ 1556766 w 4966207"/>
                <a:gd name="connsiteY11" fmla="*/ 3062605 h 3785234"/>
                <a:gd name="connsiteX12" fmla="*/ 2850007 w 4966207"/>
                <a:gd name="connsiteY12" fmla="*/ 3137281 h 3785234"/>
                <a:gd name="connsiteX13" fmla="*/ 3609975 w 4966207"/>
                <a:gd name="connsiteY13" fmla="*/ 3260344 h 3785234"/>
                <a:gd name="connsiteX14" fmla="*/ 3652647 w 4966207"/>
                <a:gd name="connsiteY14" fmla="*/ 3259709 h 3785234"/>
                <a:gd name="connsiteX15" fmla="*/ 4068953 w 4966207"/>
                <a:gd name="connsiteY15" fmla="*/ 3179699 h 3785234"/>
                <a:gd name="connsiteX16" fmla="*/ 4473448 w 4966207"/>
                <a:gd name="connsiteY16" fmla="*/ 2929636 h 3785234"/>
                <a:gd name="connsiteX17" fmla="*/ 4966208 w 4966207"/>
                <a:gd name="connsiteY17" fmla="*/ 1846199 h 3785234"/>
                <a:gd name="connsiteX18" fmla="*/ 4966208 w 4966207"/>
                <a:gd name="connsiteY18" fmla="*/ 0 h 378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66207" h="3785234">
                  <a:moveTo>
                    <a:pt x="4966081" y="0"/>
                  </a:moveTo>
                  <a:cubicBezTo>
                    <a:pt x="4942967" y="48768"/>
                    <a:pt x="4921631" y="101092"/>
                    <a:pt x="4901692" y="157734"/>
                  </a:cubicBezTo>
                  <a:cubicBezTo>
                    <a:pt x="4798314" y="451866"/>
                    <a:pt x="4752467" y="806577"/>
                    <a:pt x="4703826" y="1182243"/>
                  </a:cubicBezTo>
                  <a:cubicBezTo>
                    <a:pt x="4627118" y="1774825"/>
                    <a:pt x="4547743" y="2387600"/>
                    <a:pt x="4236974" y="2662555"/>
                  </a:cubicBezTo>
                  <a:cubicBezTo>
                    <a:pt x="3843400" y="3010662"/>
                    <a:pt x="3441954" y="2913634"/>
                    <a:pt x="2933700" y="2790698"/>
                  </a:cubicBezTo>
                  <a:cubicBezTo>
                    <a:pt x="2504567" y="2686939"/>
                    <a:pt x="2018030" y="2569210"/>
                    <a:pt x="1464056" y="2718308"/>
                  </a:cubicBezTo>
                  <a:cubicBezTo>
                    <a:pt x="1238885" y="2778887"/>
                    <a:pt x="1005967" y="2893695"/>
                    <a:pt x="771651" y="3059557"/>
                  </a:cubicBezTo>
                  <a:cubicBezTo>
                    <a:pt x="588899" y="3188970"/>
                    <a:pt x="404240" y="3350006"/>
                    <a:pt x="223012" y="3538093"/>
                  </a:cubicBezTo>
                  <a:cubicBezTo>
                    <a:pt x="139700" y="3624580"/>
                    <a:pt x="64897" y="3708527"/>
                    <a:pt x="0" y="3785235"/>
                  </a:cubicBezTo>
                  <a:lnTo>
                    <a:pt x="480187" y="3785235"/>
                  </a:lnTo>
                  <a:cubicBezTo>
                    <a:pt x="481584" y="3783838"/>
                    <a:pt x="482853" y="3782441"/>
                    <a:pt x="484250" y="3781044"/>
                  </a:cubicBezTo>
                  <a:cubicBezTo>
                    <a:pt x="851535" y="3401060"/>
                    <a:pt x="1222375" y="3152648"/>
                    <a:pt x="1556766" y="3062605"/>
                  </a:cubicBezTo>
                  <a:cubicBezTo>
                    <a:pt x="2022856" y="2937256"/>
                    <a:pt x="2443353" y="3038983"/>
                    <a:pt x="2850007" y="3137281"/>
                  </a:cubicBezTo>
                  <a:cubicBezTo>
                    <a:pt x="3111246" y="3200527"/>
                    <a:pt x="3358896" y="3260344"/>
                    <a:pt x="3609975" y="3260344"/>
                  </a:cubicBezTo>
                  <a:cubicBezTo>
                    <a:pt x="3624199" y="3260344"/>
                    <a:pt x="3638423" y="3260090"/>
                    <a:pt x="3652647" y="3259709"/>
                  </a:cubicBezTo>
                  <a:cubicBezTo>
                    <a:pt x="3802507" y="3255518"/>
                    <a:pt x="3938650" y="3229356"/>
                    <a:pt x="4068953" y="3179699"/>
                  </a:cubicBezTo>
                  <a:cubicBezTo>
                    <a:pt x="4213098" y="3124708"/>
                    <a:pt x="4345305" y="3042920"/>
                    <a:pt x="4473448" y="2929636"/>
                  </a:cubicBezTo>
                  <a:cubicBezTo>
                    <a:pt x="4754880" y="2680716"/>
                    <a:pt x="4884928" y="2283206"/>
                    <a:pt x="4966208" y="1846199"/>
                  </a:cubicBezTo>
                  <a:lnTo>
                    <a:pt x="49662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8" name="Graphique 172">
              <a:extLst>
                <a:ext uri="{FF2B5EF4-FFF2-40B4-BE49-F238E27FC236}">
                  <a16:creationId xmlns:a16="http://schemas.microsoft.com/office/drawing/2014/main" id="{5A3AE0F6-7781-BD49-8613-72A1A0777DD6}"/>
                </a:ext>
              </a:extLst>
            </p:cNvPr>
            <p:cNvGrpSpPr/>
            <p:nvPr/>
          </p:nvGrpSpPr>
          <p:grpSpPr>
            <a:xfrm>
              <a:off x="9890009" y="5316485"/>
              <a:ext cx="755499" cy="755372"/>
              <a:chOff x="9890009" y="5316485"/>
              <a:chExt cx="755499" cy="755372"/>
            </a:xfrm>
          </p:grpSpPr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5481CB7-5D7F-B0C6-6E1C-BC3764944A0E}"/>
                  </a:ext>
                </a:extLst>
              </p:cNvPr>
              <p:cNvSpPr/>
              <p:nvPr/>
            </p:nvSpPr>
            <p:spPr>
              <a:xfrm>
                <a:off x="9890009" y="5316485"/>
                <a:ext cx="755499" cy="755372"/>
              </a:xfrm>
              <a:custGeom>
                <a:avLst/>
                <a:gdLst>
                  <a:gd name="connsiteX0" fmla="*/ 521831 w 755499"/>
                  <a:gd name="connsiteY0" fmla="*/ 28690 h 755372"/>
                  <a:gd name="connsiteX1" fmla="*/ 726809 w 755499"/>
                  <a:gd name="connsiteY1" fmla="*/ 521704 h 755372"/>
                  <a:gd name="connsiteX2" fmla="*/ 233668 w 755499"/>
                  <a:gd name="connsiteY2" fmla="*/ 726682 h 755372"/>
                  <a:gd name="connsiteX3" fmla="*/ 28690 w 755499"/>
                  <a:gd name="connsiteY3" fmla="*/ 233668 h 755372"/>
                  <a:gd name="connsiteX4" fmla="*/ 521704 w 755499"/>
                  <a:gd name="connsiteY4" fmla="*/ 28690 h 755372"/>
                  <a:gd name="connsiteX5" fmla="*/ 521704 w 755499"/>
                  <a:gd name="connsiteY5" fmla="*/ 28690 h 755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499" h="755372">
                    <a:moveTo>
                      <a:pt x="521831" y="28690"/>
                    </a:moveTo>
                    <a:cubicBezTo>
                      <a:pt x="714617" y="108192"/>
                      <a:pt x="806438" y="329045"/>
                      <a:pt x="726809" y="521704"/>
                    </a:cubicBezTo>
                    <a:cubicBezTo>
                      <a:pt x="647308" y="714490"/>
                      <a:pt x="426454" y="806311"/>
                      <a:pt x="233668" y="726682"/>
                    </a:cubicBezTo>
                    <a:cubicBezTo>
                      <a:pt x="40882" y="647180"/>
                      <a:pt x="-50939" y="426327"/>
                      <a:pt x="28690" y="233668"/>
                    </a:cubicBezTo>
                    <a:cubicBezTo>
                      <a:pt x="108192" y="40882"/>
                      <a:pt x="329046" y="-50939"/>
                      <a:pt x="521704" y="28690"/>
                    </a:cubicBezTo>
                    <a:lnTo>
                      <a:pt x="521704" y="2869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20" name="Graphique 172">
                <a:extLst>
                  <a:ext uri="{FF2B5EF4-FFF2-40B4-BE49-F238E27FC236}">
                    <a16:creationId xmlns:a16="http://schemas.microsoft.com/office/drawing/2014/main" id="{73B74DED-4E8F-DA73-E25B-BAAB7C8F5E5A}"/>
                  </a:ext>
                </a:extLst>
              </p:cNvPr>
              <p:cNvGrpSpPr/>
              <p:nvPr/>
            </p:nvGrpSpPr>
            <p:grpSpPr>
              <a:xfrm>
                <a:off x="9951772" y="5330063"/>
                <a:ext cx="655267" cy="724661"/>
                <a:chOff x="9951772" y="5330063"/>
                <a:chExt cx="655267" cy="724661"/>
              </a:xfrm>
              <a:solidFill>
                <a:srgbClr val="FFFFFF"/>
              </a:solidFill>
            </p:grpSpPr>
            <p:sp>
              <p:nvSpPr>
                <p:cNvPr id="21" name="Forme libre : forme 20">
                  <a:extLst>
                    <a:ext uri="{FF2B5EF4-FFF2-40B4-BE49-F238E27FC236}">
                      <a16:creationId xmlns:a16="http://schemas.microsoft.com/office/drawing/2014/main" id="{924CC61E-0FDA-1AA3-00DF-82BEE288E031}"/>
                    </a:ext>
                  </a:extLst>
                </p:cNvPr>
                <p:cNvSpPr/>
                <p:nvPr/>
              </p:nvSpPr>
              <p:spPr>
                <a:xfrm>
                  <a:off x="9951772" y="5330063"/>
                  <a:ext cx="216736" cy="652652"/>
                </a:xfrm>
                <a:custGeom>
                  <a:avLst/>
                  <a:gdLst>
                    <a:gd name="connsiteX0" fmla="*/ 106500 w 216736"/>
                    <a:gd name="connsiteY0" fmla="*/ 171450 h 652652"/>
                    <a:gd name="connsiteX1" fmla="*/ 216736 w 216736"/>
                    <a:gd name="connsiteY1" fmla="*/ 0 h 652652"/>
                    <a:gd name="connsiteX2" fmla="*/ 143584 w 216736"/>
                    <a:gd name="connsiteY2" fmla="*/ 28448 h 652652"/>
                    <a:gd name="connsiteX3" fmla="*/ 70559 w 216736"/>
                    <a:gd name="connsiteY3" fmla="*/ 152908 h 652652"/>
                    <a:gd name="connsiteX4" fmla="*/ 2360 w 216736"/>
                    <a:gd name="connsiteY4" fmla="*/ 399542 h 652652"/>
                    <a:gd name="connsiteX5" fmla="*/ 14045 w 216736"/>
                    <a:gd name="connsiteY5" fmla="*/ 590931 h 652652"/>
                    <a:gd name="connsiteX6" fmla="*/ 72210 w 216736"/>
                    <a:gd name="connsiteY6" fmla="*/ 652653 h 652652"/>
                    <a:gd name="connsiteX7" fmla="*/ 106500 w 216736"/>
                    <a:gd name="connsiteY7" fmla="*/ 171577 h 652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6736" h="652652">
                      <a:moveTo>
                        <a:pt x="106500" y="171450"/>
                      </a:moveTo>
                      <a:cubicBezTo>
                        <a:pt x="142822" y="94615"/>
                        <a:pt x="186765" y="35687"/>
                        <a:pt x="216736" y="0"/>
                      </a:cubicBezTo>
                      <a:cubicBezTo>
                        <a:pt x="191463" y="6985"/>
                        <a:pt x="166953" y="16510"/>
                        <a:pt x="143584" y="28448"/>
                      </a:cubicBezTo>
                      <a:cubicBezTo>
                        <a:pt x="119709" y="62103"/>
                        <a:pt x="93800" y="103886"/>
                        <a:pt x="70559" y="152908"/>
                      </a:cubicBezTo>
                      <a:cubicBezTo>
                        <a:pt x="32333" y="233299"/>
                        <a:pt x="9472" y="316230"/>
                        <a:pt x="2360" y="399542"/>
                      </a:cubicBezTo>
                      <a:cubicBezTo>
                        <a:pt x="-3101" y="463423"/>
                        <a:pt x="963" y="527431"/>
                        <a:pt x="14045" y="590931"/>
                      </a:cubicBezTo>
                      <a:cubicBezTo>
                        <a:pt x="30935" y="613410"/>
                        <a:pt x="50367" y="634238"/>
                        <a:pt x="72210" y="652653"/>
                      </a:cubicBezTo>
                      <a:cubicBezTo>
                        <a:pt x="20013" y="491998"/>
                        <a:pt x="31444" y="330454"/>
                        <a:pt x="106500" y="17157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22" name="Forme libre : forme 21">
                  <a:extLst>
                    <a:ext uri="{FF2B5EF4-FFF2-40B4-BE49-F238E27FC236}">
                      <a16:creationId xmlns:a16="http://schemas.microsoft.com/office/drawing/2014/main" id="{4B333B55-14E6-E271-6CCB-6F2D8E1A961C}"/>
                    </a:ext>
                  </a:extLst>
                </p:cNvPr>
                <p:cNvSpPr/>
                <p:nvPr/>
              </p:nvSpPr>
              <p:spPr>
                <a:xfrm>
                  <a:off x="10380344" y="5492750"/>
                  <a:ext cx="226695" cy="561975"/>
                </a:xfrm>
                <a:custGeom>
                  <a:avLst/>
                  <a:gdLst>
                    <a:gd name="connsiteX0" fmla="*/ 199517 w 226695"/>
                    <a:gd name="connsiteY0" fmla="*/ 1778 h 561975"/>
                    <a:gd name="connsiteX1" fmla="*/ 35687 w 226695"/>
                    <a:gd name="connsiteY1" fmla="*/ 151130 h 561975"/>
                    <a:gd name="connsiteX2" fmla="*/ 7748 w 226695"/>
                    <a:gd name="connsiteY2" fmla="*/ 419100 h 561975"/>
                    <a:gd name="connsiteX3" fmla="*/ 0 w 226695"/>
                    <a:gd name="connsiteY3" fmla="*/ 561975 h 561975"/>
                    <a:gd name="connsiteX4" fmla="*/ 43307 w 226695"/>
                    <a:gd name="connsiteY4" fmla="*/ 545465 h 561975"/>
                    <a:gd name="connsiteX5" fmla="*/ 48133 w 226695"/>
                    <a:gd name="connsiteY5" fmla="*/ 419354 h 561975"/>
                    <a:gd name="connsiteX6" fmla="*/ 74168 w 226695"/>
                    <a:gd name="connsiteY6" fmla="*/ 163449 h 561975"/>
                    <a:gd name="connsiteX7" fmla="*/ 210312 w 226695"/>
                    <a:gd name="connsiteY7" fmla="*/ 40894 h 561975"/>
                    <a:gd name="connsiteX8" fmla="*/ 226695 w 226695"/>
                    <a:gd name="connsiteY8" fmla="*/ 36322 h 561975"/>
                    <a:gd name="connsiteX9" fmla="*/ 206375 w 226695"/>
                    <a:gd name="connsiteY9" fmla="*/ 0 h 561975"/>
                    <a:gd name="connsiteX10" fmla="*/ 199390 w 226695"/>
                    <a:gd name="connsiteY10" fmla="*/ 2032 h 561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26695" h="561975">
                      <a:moveTo>
                        <a:pt x="199517" y="1778"/>
                      </a:moveTo>
                      <a:cubicBezTo>
                        <a:pt x="114936" y="27940"/>
                        <a:pt x="58293" y="79502"/>
                        <a:pt x="35687" y="151130"/>
                      </a:cubicBezTo>
                      <a:cubicBezTo>
                        <a:pt x="8637" y="236728"/>
                        <a:pt x="8128" y="333629"/>
                        <a:pt x="7748" y="419100"/>
                      </a:cubicBezTo>
                      <a:cubicBezTo>
                        <a:pt x="7493" y="472186"/>
                        <a:pt x="7112" y="522986"/>
                        <a:pt x="0" y="561975"/>
                      </a:cubicBezTo>
                      <a:cubicBezTo>
                        <a:pt x="14732" y="557403"/>
                        <a:pt x="29211" y="551815"/>
                        <a:pt x="43307" y="545465"/>
                      </a:cubicBezTo>
                      <a:cubicBezTo>
                        <a:pt x="47625" y="508508"/>
                        <a:pt x="47879" y="465836"/>
                        <a:pt x="48133" y="419354"/>
                      </a:cubicBezTo>
                      <a:cubicBezTo>
                        <a:pt x="48514" y="336804"/>
                        <a:pt x="49023" y="243205"/>
                        <a:pt x="74168" y="163449"/>
                      </a:cubicBezTo>
                      <a:cubicBezTo>
                        <a:pt x="92711" y="104521"/>
                        <a:pt x="138557" y="63246"/>
                        <a:pt x="210312" y="40894"/>
                      </a:cubicBezTo>
                      <a:cubicBezTo>
                        <a:pt x="215774" y="39116"/>
                        <a:pt x="221235" y="37719"/>
                        <a:pt x="226695" y="36322"/>
                      </a:cubicBezTo>
                      <a:cubicBezTo>
                        <a:pt x="220599" y="23876"/>
                        <a:pt x="213868" y="11684"/>
                        <a:pt x="206375" y="0"/>
                      </a:cubicBezTo>
                      <a:cubicBezTo>
                        <a:pt x="204089" y="635"/>
                        <a:pt x="201676" y="1270"/>
                        <a:pt x="199390" y="203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0147408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Bilan Du Proj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474B269-0357-A8ED-4A21-C89835387C3F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C6475C38-70BF-6F55-E7E7-8B3F9E25FDE2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B657D56C-35D4-0144-4DE7-343257E02E27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EFFDD146-9206-0AA8-F886-F83276D2159C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0094C82F-2125-A167-CAF2-BA29245ABCDD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6614A0DB-B039-93E9-7B14-E53D640158DB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6043463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D40C665-217A-C181-C9CF-56CDBB6F3743}"/>
              </a:ext>
            </a:extLst>
          </p:cNvPr>
          <p:cNvGrpSpPr/>
          <p:nvPr userDrawn="1"/>
        </p:nvGrpSpPr>
        <p:grpSpPr>
          <a:xfrm rot="10800000" flipH="1">
            <a:off x="-12998" y="-12814"/>
            <a:ext cx="3734393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732A049-C304-8BE7-15A3-E80977EFC81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0A62D4B1-5BE8-9936-4FB9-635AAFBF5A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84B6C43-38AD-C230-49F0-98664E6AE97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24A50A-947D-D018-4F97-1B2BE1B08B27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EA77426-4D5B-6D59-CBA4-9900919909BB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819173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Projet - 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D40C665-217A-C181-C9CF-56CDBB6F3743}"/>
              </a:ext>
            </a:extLst>
          </p:cNvPr>
          <p:cNvGrpSpPr/>
          <p:nvPr userDrawn="1"/>
        </p:nvGrpSpPr>
        <p:grpSpPr>
          <a:xfrm rot="5400000">
            <a:off x="-414671" y="414671"/>
            <a:ext cx="1963480" cy="1134142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732A049-C304-8BE7-15A3-E80977EFC81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0A62D4B1-5BE8-9936-4FB9-635AAFBF5A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84B6C43-38AD-C230-49F0-98664E6AE97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24A50A-947D-D018-4F97-1B2BE1B08B27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EA77426-4D5B-6D59-CBA4-9900919909BB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0102428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Notre Projet - 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D40C665-217A-C181-C9CF-56CDBB6F3743}"/>
              </a:ext>
            </a:extLst>
          </p:cNvPr>
          <p:cNvGrpSpPr/>
          <p:nvPr userDrawn="1"/>
        </p:nvGrpSpPr>
        <p:grpSpPr>
          <a:xfrm rot="10800000" flipH="1">
            <a:off x="-1" y="0"/>
            <a:ext cx="2410047" cy="1134142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732A049-C304-8BE7-15A3-E80977EFC81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0A62D4B1-5BE8-9936-4FB9-635AAFBF5A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84B6C43-38AD-C230-49F0-98664E6AE97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24A50A-947D-D018-4F97-1B2BE1B08B27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EA77426-4D5B-6D59-CBA4-9900919909BB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0544945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Notre Projet - 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D40C665-217A-C181-C9CF-56CDBB6F3743}"/>
              </a:ext>
            </a:extLst>
          </p:cNvPr>
          <p:cNvGrpSpPr/>
          <p:nvPr userDrawn="1"/>
        </p:nvGrpSpPr>
        <p:grpSpPr>
          <a:xfrm rot="10800000" flipH="1">
            <a:off x="-1" y="0"/>
            <a:ext cx="2410047" cy="1134142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732A049-C304-8BE7-15A3-E80977EFC81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0A62D4B1-5BE8-9936-4FB9-635AAFBF5A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ABF9E5D2-C19B-41B8-A3D9-1CDCA8C7BB3F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58DB65FB-FDA2-4BCC-ADD1-9059E46CBBA7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C81378B-5273-49AA-9574-81633B8BE01C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63959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Le Mot Du Directeur Sport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25">
            <a:extLst>
              <a:ext uri="{FF2B5EF4-FFF2-40B4-BE49-F238E27FC236}">
                <a16:creationId xmlns:a16="http://schemas.microsoft.com/office/drawing/2014/main" id="{6A4F3E29-E118-8462-0E76-C747DDE631A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31811" y="3446225"/>
            <a:ext cx="1759128" cy="1759128"/>
          </a:xfrm>
          <a:custGeom>
            <a:avLst/>
            <a:gdLst>
              <a:gd name="connsiteX0" fmla="*/ 879564 w 1759128"/>
              <a:gd name="connsiteY0" fmla="*/ 0 h 1759128"/>
              <a:gd name="connsiteX1" fmla="*/ 1759128 w 1759128"/>
              <a:gd name="connsiteY1" fmla="*/ 879564 h 1759128"/>
              <a:gd name="connsiteX2" fmla="*/ 879564 w 1759128"/>
              <a:gd name="connsiteY2" fmla="*/ 1759128 h 1759128"/>
              <a:gd name="connsiteX3" fmla="*/ 0 w 1759128"/>
              <a:gd name="connsiteY3" fmla="*/ 879564 h 1759128"/>
              <a:gd name="connsiteX4" fmla="*/ 879564 w 1759128"/>
              <a:gd name="connsiteY4" fmla="*/ 0 h 175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9128" h="1759128">
                <a:moveTo>
                  <a:pt x="879564" y="0"/>
                </a:moveTo>
                <a:cubicBezTo>
                  <a:pt x="1365334" y="0"/>
                  <a:pt x="1759128" y="393794"/>
                  <a:pt x="1759128" y="879564"/>
                </a:cubicBezTo>
                <a:cubicBezTo>
                  <a:pt x="1759128" y="1365334"/>
                  <a:pt x="1365334" y="1759128"/>
                  <a:pt x="879564" y="1759128"/>
                </a:cubicBezTo>
                <a:cubicBezTo>
                  <a:pt x="393794" y="1759128"/>
                  <a:pt x="0" y="1365334"/>
                  <a:pt x="0" y="879564"/>
                </a:cubicBezTo>
                <a:cubicBezTo>
                  <a:pt x="0" y="393794"/>
                  <a:pt x="393794" y="0"/>
                  <a:pt x="879564" y="0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 anchor="t">
            <a:noAutofit/>
          </a:bodyPr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Oval 13">
            <a:extLst>
              <a:ext uri="{FF2B5EF4-FFF2-40B4-BE49-F238E27FC236}">
                <a16:creationId xmlns:a16="http://schemas.microsoft.com/office/drawing/2014/main" id="{9FA70FFF-C2CE-1349-623F-AD831D2F92F0}"/>
              </a:ext>
            </a:extLst>
          </p:cNvPr>
          <p:cNvSpPr/>
          <p:nvPr userDrawn="1"/>
        </p:nvSpPr>
        <p:spPr>
          <a:xfrm>
            <a:off x="8487304" y="3301718"/>
            <a:ext cx="2048142" cy="2048142"/>
          </a:xfrm>
          <a:prstGeom prst="ellipse">
            <a:avLst/>
          </a:prstGeom>
          <a:noFill/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34E888FB-37C0-6526-BAE0-0A44807D3BBA}"/>
              </a:ext>
            </a:extLst>
          </p:cNvPr>
          <p:cNvGrpSpPr/>
          <p:nvPr userDrawn="1"/>
        </p:nvGrpSpPr>
        <p:grpSpPr>
          <a:xfrm>
            <a:off x="8439150" y="0"/>
            <a:ext cx="3754438" cy="2417647"/>
            <a:chOff x="4674296" y="-14395"/>
            <a:chExt cx="3754438" cy="2417647"/>
          </a:xfrm>
        </p:grpSpPr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4F846D53-4C1B-4D53-85B3-BCC33DF4726A}"/>
                </a:ext>
              </a:extLst>
            </p:cNvPr>
            <p:cNvSpPr/>
            <p:nvPr/>
          </p:nvSpPr>
          <p:spPr>
            <a:xfrm>
              <a:off x="4674296" y="-14395"/>
              <a:ext cx="3754438" cy="2417647"/>
            </a:xfrm>
            <a:custGeom>
              <a:avLst/>
              <a:gdLst>
                <a:gd name="connsiteX0" fmla="*/ 99505 w 2799175"/>
                <a:gd name="connsiteY0" fmla="*/ 0 h 1802511"/>
                <a:gd name="connsiteX1" fmla="*/ 48070 w 2799175"/>
                <a:gd name="connsiteY1" fmla="*/ 68580 h 1802511"/>
                <a:gd name="connsiteX2" fmla="*/ 18733 w 2799175"/>
                <a:gd name="connsiteY2" fmla="*/ 134112 h 1802511"/>
                <a:gd name="connsiteX3" fmla="*/ 1214216 w 2799175"/>
                <a:gd name="connsiteY3" fmla="*/ 1349502 h 1802511"/>
                <a:gd name="connsiteX4" fmla="*/ 2799176 w 2799175"/>
                <a:gd name="connsiteY4" fmla="*/ 1802511 h 1802511"/>
                <a:gd name="connsiteX5" fmla="*/ 2799176 w 2799175"/>
                <a:gd name="connsiteY5" fmla="*/ 0 h 1802511"/>
                <a:gd name="connsiteX6" fmla="*/ 99505 w 2799175"/>
                <a:gd name="connsiteY6" fmla="*/ 0 h 1802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99175" h="1802511">
                  <a:moveTo>
                    <a:pt x="99505" y="0"/>
                  </a:moveTo>
                  <a:cubicBezTo>
                    <a:pt x="79312" y="21908"/>
                    <a:pt x="62167" y="44768"/>
                    <a:pt x="48070" y="68580"/>
                  </a:cubicBezTo>
                  <a:cubicBezTo>
                    <a:pt x="35687" y="89630"/>
                    <a:pt x="25781" y="111347"/>
                    <a:pt x="18733" y="134112"/>
                  </a:cubicBezTo>
                  <a:cubicBezTo>
                    <a:pt x="-121094" y="584740"/>
                    <a:pt x="546037" y="1455515"/>
                    <a:pt x="1214216" y="1349502"/>
                  </a:cubicBezTo>
                  <a:cubicBezTo>
                    <a:pt x="1791240" y="1257872"/>
                    <a:pt x="2184718" y="1771364"/>
                    <a:pt x="2799176" y="1802511"/>
                  </a:cubicBezTo>
                  <a:lnTo>
                    <a:pt x="2799176" y="0"/>
                  </a:lnTo>
                  <a:lnTo>
                    <a:pt x="99505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72C9A56D-E7E9-7F94-06C3-343D5B1BB878}"/>
                </a:ext>
              </a:extLst>
            </p:cNvPr>
            <p:cNvSpPr/>
            <p:nvPr/>
          </p:nvSpPr>
          <p:spPr>
            <a:xfrm>
              <a:off x="4744720" y="-1"/>
              <a:ext cx="3667994" cy="1805995"/>
            </a:xfrm>
            <a:custGeom>
              <a:avLst/>
              <a:gdLst>
                <a:gd name="connsiteX0" fmla="*/ 0 w 2751105"/>
                <a:gd name="connsiteY0" fmla="*/ 68580 h 1354550"/>
                <a:gd name="connsiteX1" fmla="*/ 1166146 w 2751105"/>
                <a:gd name="connsiteY1" fmla="*/ 901541 h 1354550"/>
                <a:gd name="connsiteX2" fmla="*/ 2751106 w 2751105"/>
                <a:gd name="connsiteY2" fmla="*/ 1354550 h 1354550"/>
                <a:gd name="connsiteX3" fmla="*/ 2751106 w 2751105"/>
                <a:gd name="connsiteY3" fmla="*/ 0 h 1354550"/>
                <a:gd name="connsiteX4" fmla="*/ 51435 w 2751105"/>
                <a:gd name="connsiteY4" fmla="*/ 0 h 1354550"/>
                <a:gd name="connsiteX5" fmla="*/ 0 w 2751105"/>
                <a:gd name="connsiteY5" fmla="*/ 68580 h 1354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51105" h="1354550">
                  <a:moveTo>
                    <a:pt x="0" y="68580"/>
                  </a:moveTo>
                  <a:cubicBezTo>
                    <a:pt x="154781" y="501968"/>
                    <a:pt x="660178" y="981837"/>
                    <a:pt x="1166146" y="901541"/>
                  </a:cubicBezTo>
                  <a:cubicBezTo>
                    <a:pt x="1743170" y="809911"/>
                    <a:pt x="2136648" y="1323404"/>
                    <a:pt x="2751106" y="1354550"/>
                  </a:cubicBezTo>
                  <a:lnTo>
                    <a:pt x="2751106" y="0"/>
                  </a:lnTo>
                  <a:lnTo>
                    <a:pt x="51435" y="0"/>
                  </a:lnTo>
                  <a:cubicBezTo>
                    <a:pt x="31242" y="21908"/>
                    <a:pt x="14097" y="44768"/>
                    <a:pt x="0" y="6858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2862048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Nos Priorités Date /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8">
            <a:extLst>
              <a:ext uri="{FF2B5EF4-FFF2-40B4-BE49-F238E27FC236}">
                <a16:creationId xmlns:a16="http://schemas.microsoft.com/office/drawing/2014/main" id="{45D4E2D9-2EC3-C28F-9598-244BB8099AEA}"/>
              </a:ext>
            </a:extLst>
          </p:cNvPr>
          <p:cNvSpPr/>
          <p:nvPr userDrawn="1"/>
        </p:nvSpPr>
        <p:spPr bwMode="auto">
          <a:xfrm>
            <a:off x="3151465" y="0"/>
            <a:ext cx="9042123" cy="6858000"/>
          </a:xfrm>
          <a:custGeom>
            <a:avLst/>
            <a:gdLst>
              <a:gd name="connsiteX0" fmla="*/ 3079930 w 9042123"/>
              <a:gd name="connsiteY0" fmla="*/ 0 h 6858000"/>
              <a:gd name="connsiteX1" fmla="*/ 9042123 w 9042123"/>
              <a:gd name="connsiteY1" fmla="*/ 0 h 6858000"/>
              <a:gd name="connsiteX2" fmla="*/ 9042123 w 9042123"/>
              <a:gd name="connsiteY2" fmla="*/ 6858000 h 6858000"/>
              <a:gd name="connsiteX3" fmla="*/ 0 w 9042123"/>
              <a:gd name="connsiteY3" fmla="*/ 6858000 h 6858000"/>
              <a:gd name="connsiteX4" fmla="*/ 30228 w 9042123"/>
              <a:gd name="connsiteY4" fmla="*/ 6732984 h 6858000"/>
              <a:gd name="connsiteX5" fmla="*/ 777887 w 9042123"/>
              <a:gd name="connsiteY5" fmla="*/ 4842164 h 6858000"/>
              <a:gd name="connsiteX6" fmla="*/ 2959978 w 9042123"/>
              <a:gd name="connsiteY6" fmla="*/ 3054927 h 6858000"/>
              <a:gd name="connsiteX7" fmla="*/ 3271705 w 9042123"/>
              <a:gd name="connsiteY7" fmla="*/ 1704109 h 6858000"/>
              <a:gd name="connsiteX8" fmla="*/ 2876850 w 9042123"/>
              <a:gd name="connsiteY8" fmla="*/ 394855 h 6858000"/>
              <a:gd name="connsiteX9" fmla="*/ 3067905 w 9042123"/>
              <a:gd name="connsiteY9" fmla="*/ 1329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42123" h="6858000">
                <a:moveTo>
                  <a:pt x="3079930" y="0"/>
                </a:moveTo>
                <a:lnTo>
                  <a:pt x="9042123" y="0"/>
                </a:lnTo>
                <a:lnTo>
                  <a:pt x="9042123" y="6858000"/>
                </a:lnTo>
                <a:lnTo>
                  <a:pt x="0" y="6858000"/>
                </a:lnTo>
                <a:lnTo>
                  <a:pt x="30228" y="6732984"/>
                </a:lnTo>
                <a:cubicBezTo>
                  <a:pt x="165473" y="6182591"/>
                  <a:pt x="398619" y="5356514"/>
                  <a:pt x="777887" y="4842164"/>
                </a:cubicBezTo>
                <a:cubicBezTo>
                  <a:pt x="1283578" y="4156364"/>
                  <a:pt x="2544342" y="3577936"/>
                  <a:pt x="2959978" y="3054927"/>
                </a:cubicBezTo>
                <a:cubicBezTo>
                  <a:pt x="3375614" y="2531918"/>
                  <a:pt x="3285560" y="2147454"/>
                  <a:pt x="3271705" y="1704109"/>
                </a:cubicBezTo>
                <a:cubicBezTo>
                  <a:pt x="3257850" y="1260764"/>
                  <a:pt x="2835286" y="748146"/>
                  <a:pt x="2876850" y="394855"/>
                </a:cubicBezTo>
                <a:cubicBezTo>
                  <a:pt x="2892437" y="262371"/>
                  <a:pt x="2970369" y="131348"/>
                  <a:pt x="3067905" y="13294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137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Projet - Nos Priorités Date /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8">
            <a:extLst>
              <a:ext uri="{FF2B5EF4-FFF2-40B4-BE49-F238E27FC236}">
                <a16:creationId xmlns:a16="http://schemas.microsoft.com/office/drawing/2014/main" id="{A4DC97DA-E177-49B6-8676-165A356E17D9}"/>
              </a:ext>
            </a:extLst>
          </p:cNvPr>
          <p:cNvSpPr/>
          <p:nvPr userDrawn="1"/>
        </p:nvSpPr>
        <p:spPr bwMode="auto">
          <a:xfrm>
            <a:off x="3108932" y="0"/>
            <a:ext cx="9042123" cy="6858000"/>
          </a:xfrm>
          <a:custGeom>
            <a:avLst/>
            <a:gdLst>
              <a:gd name="connsiteX0" fmla="*/ 3079930 w 9042123"/>
              <a:gd name="connsiteY0" fmla="*/ 0 h 6858000"/>
              <a:gd name="connsiteX1" fmla="*/ 9042123 w 9042123"/>
              <a:gd name="connsiteY1" fmla="*/ 0 h 6858000"/>
              <a:gd name="connsiteX2" fmla="*/ 9042123 w 9042123"/>
              <a:gd name="connsiteY2" fmla="*/ 6858000 h 6858000"/>
              <a:gd name="connsiteX3" fmla="*/ 0 w 9042123"/>
              <a:gd name="connsiteY3" fmla="*/ 6858000 h 6858000"/>
              <a:gd name="connsiteX4" fmla="*/ 30228 w 9042123"/>
              <a:gd name="connsiteY4" fmla="*/ 6732984 h 6858000"/>
              <a:gd name="connsiteX5" fmla="*/ 777887 w 9042123"/>
              <a:gd name="connsiteY5" fmla="*/ 4842164 h 6858000"/>
              <a:gd name="connsiteX6" fmla="*/ 2959978 w 9042123"/>
              <a:gd name="connsiteY6" fmla="*/ 3054927 h 6858000"/>
              <a:gd name="connsiteX7" fmla="*/ 3271705 w 9042123"/>
              <a:gd name="connsiteY7" fmla="*/ 1704109 h 6858000"/>
              <a:gd name="connsiteX8" fmla="*/ 2876850 w 9042123"/>
              <a:gd name="connsiteY8" fmla="*/ 394855 h 6858000"/>
              <a:gd name="connsiteX9" fmla="*/ 3067905 w 9042123"/>
              <a:gd name="connsiteY9" fmla="*/ 1329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42123" h="6858000">
                <a:moveTo>
                  <a:pt x="3079930" y="0"/>
                </a:moveTo>
                <a:lnTo>
                  <a:pt x="9042123" y="0"/>
                </a:lnTo>
                <a:lnTo>
                  <a:pt x="9042123" y="6858000"/>
                </a:lnTo>
                <a:lnTo>
                  <a:pt x="0" y="6858000"/>
                </a:lnTo>
                <a:lnTo>
                  <a:pt x="30228" y="6732984"/>
                </a:lnTo>
                <a:cubicBezTo>
                  <a:pt x="165473" y="6182591"/>
                  <a:pt x="398619" y="5356514"/>
                  <a:pt x="777887" y="4842164"/>
                </a:cubicBezTo>
                <a:cubicBezTo>
                  <a:pt x="1283578" y="4156364"/>
                  <a:pt x="2544342" y="3577936"/>
                  <a:pt x="2959978" y="3054927"/>
                </a:cubicBezTo>
                <a:cubicBezTo>
                  <a:pt x="3375614" y="2531918"/>
                  <a:pt x="3285560" y="2147454"/>
                  <a:pt x="3271705" y="1704109"/>
                </a:cubicBezTo>
                <a:cubicBezTo>
                  <a:pt x="3257850" y="1260764"/>
                  <a:pt x="2835286" y="748146"/>
                  <a:pt x="2876850" y="394855"/>
                </a:cubicBezTo>
                <a:cubicBezTo>
                  <a:pt x="2892437" y="262371"/>
                  <a:pt x="2970369" y="131348"/>
                  <a:pt x="3067905" y="13294"/>
                </a:cubicBezTo>
                <a:close/>
              </a:path>
            </a:pathLst>
          </a:custGeom>
          <a:solidFill>
            <a:srgbClr val="D3591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sp>
        <p:nvSpPr>
          <p:cNvPr id="7" name="Freeform 18">
            <a:extLst>
              <a:ext uri="{FF2B5EF4-FFF2-40B4-BE49-F238E27FC236}">
                <a16:creationId xmlns:a16="http://schemas.microsoft.com/office/drawing/2014/main" id="{45D4E2D9-2EC3-C28F-9598-244BB8099AEA}"/>
              </a:ext>
            </a:extLst>
          </p:cNvPr>
          <p:cNvSpPr/>
          <p:nvPr userDrawn="1"/>
        </p:nvSpPr>
        <p:spPr bwMode="auto">
          <a:xfrm>
            <a:off x="3151465" y="0"/>
            <a:ext cx="9042123" cy="6858000"/>
          </a:xfrm>
          <a:custGeom>
            <a:avLst/>
            <a:gdLst>
              <a:gd name="connsiteX0" fmla="*/ 3079930 w 9042123"/>
              <a:gd name="connsiteY0" fmla="*/ 0 h 6858000"/>
              <a:gd name="connsiteX1" fmla="*/ 9042123 w 9042123"/>
              <a:gd name="connsiteY1" fmla="*/ 0 h 6858000"/>
              <a:gd name="connsiteX2" fmla="*/ 9042123 w 9042123"/>
              <a:gd name="connsiteY2" fmla="*/ 6858000 h 6858000"/>
              <a:gd name="connsiteX3" fmla="*/ 0 w 9042123"/>
              <a:gd name="connsiteY3" fmla="*/ 6858000 h 6858000"/>
              <a:gd name="connsiteX4" fmla="*/ 30228 w 9042123"/>
              <a:gd name="connsiteY4" fmla="*/ 6732984 h 6858000"/>
              <a:gd name="connsiteX5" fmla="*/ 777887 w 9042123"/>
              <a:gd name="connsiteY5" fmla="*/ 4842164 h 6858000"/>
              <a:gd name="connsiteX6" fmla="*/ 2959978 w 9042123"/>
              <a:gd name="connsiteY6" fmla="*/ 3054927 h 6858000"/>
              <a:gd name="connsiteX7" fmla="*/ 3271705 w 9042123"/>
              <a:gd name="connsiteY7" fmla="*/ 1704109 h 6858000"/>
              <a:gd name="connsiteX8" fmla="*/ 2876850 w 9042123"/>
              <a:gd name="connsiteY8" fmla="*/ 394855 h 6858000"/>
              <a:gd name="connsiteX9" fmla="*/ 3067905 w 9042123"/>
              <a:gd name="connsiteY9" fmla="*/ 1329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42123" h="6858000">
                <a:moveTo>
                  <a:pt x="3079930" y="0"/>
                </a:moveTo>
                <a:lnTo>
                  <a:pt x="9042123" y="0"/>
                </a:lnTo>
                <a:lnTo>
                  <a:pt x="9042123" y="6858000"/>
                </a:lnTo>
                <a:lnTo>
                  <a:pt x="0" y="6858000"/>
                </a:lnTo>
                <a:lnTo>
                  <a:pt x="30228" y="6732984"/>
                </a:lnTo>
                <a:cubicBezTo>
                  <a:pt x="165473" y="6182591"/>
                  <a:pt x="398619" y="5356514"/>
                  <a:pt x="777887" y="4842164"/>
                </a:cubicBezTo>
                <a:cubicBezTo>
                  <a:pt x="1283578" y="4156364"/>
                  <a:pt x="2544342" y="3577936"/>
                  <a:pt x="2959978" y="3054927"/>
                </a:cubicBezTo>
                <a:cubicBezTo>
                  <a:pt x="3375614" y="2531918"/>
                  <a:pt x="3285560" y="2147454"/>
                  <a:pt x="3271705" y="1704109"/>
                </a:cubicBezTo>
                <a:cubicBezTo>
                  <a:pt x="3257850" y="1260764"/>
                  <a:pt x="2835286" y="748146"/>
                  <a:pt x="2876850" y="394855"/>
                </a:cubicBezTo>
                <a:cubicBezTo>
                  <a:pt x="2892437" y="262371"/>
                  <a:pt x="2970369" y="131348"/>
                  <a:pt x="3067905" y="13294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6438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Object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E435868A-9E61-0157-FA67-0603DEE2AD2E}"/>
              </a:ext>
            </a:extLst>
          </p:cNvPr>
          <p:cNvSpPr/>
          <p:nvPr userDrawn="1"/>
        </p:nvSpPr>
        <p:spPr>
          <a:xfrm>
            <a:off x="5040311" y="-1320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/>
          </a:p>
        </p:txBody>
      </p:sp>
      <p:sp>
        <p:nvSpPr>
          <p:cNvPr id="8" name="Freeform: Shape 35">
            <a:extLst>
              <a:ext uri="{FF2B5EF4-FFF2-40B4-BE49-F238E27FC236}">
                <a16:creationId xmlns:a16="http://schemas.microsoft.com/office/drawing/2014/main" id="{284B800A-790D-F8C8-57B7-F62EB2D4A56A}"/>
              </a:ext>
            </a:extLst>
          </p:cNvPr>
          <p:cNvSpPr/>
          <p:nvPr userDrawn="1"/>
        </p:nvSpPr>
        <p:spPr>
          <a:xfrm>
            <a:off x="0" y="0"/>
            <a:ext cx="1576662" cy="1102349"/>
          </a:xfrm>
          <a:custGeom>
            <a:avLst/>
            <a:gdLst>
              <a:gd name="connsiteX0" fmla="*/ 1518177 w 1576662"/>
              <a:gd name="connsiteY0" fmla="*/ 0 h 1102349"/>
              <a:gd name="connsiteX1" fmla="*/ 1555331 w 1576662"/>
              <a:gd name="connsiteY1" fmla="*/ 125045 h 1102349"/>
              <a:gd name="connsiteX2" fmla="*/ 1210512 w 1576662"/>
              <a:gd name="connsiteY2" fmla="*/ 761393 h 1102349"/>
              <a:gd name="connsiteX3" fmla="*/ 128322 w 1576662"/>
              <a:gd name="connsiteY3" fmla="*/ 1082939 h 1102349"/>
              <a:gd name="connsiteX4" fmla="*/ 26491 w 1576662"/>
              <a:gd name="connsiteY4" fmla="*/ 1102349 h 1102349"/>
              <a:gd name="connsiteX5" fmla="*/ 1 w 1576662"/>
              <a:gd name="connsiteY5" fmla="*/ 1102027 h 1102349"/>
              <a:gd name="connsiteX6" fmla="*/ 0 w 1576662"/>
              <a:gd name="connsiteY6" fmla="*/ 0 h 110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662" h="1102349">
                <a:moveTo>
                  <a:pt x="1518177" y="0"/>
                </a:moveTo>
                <a:lnTo>
                  <a:pt x="1555331" y="125045"/>
                </a:lnTo>
                <a:cubicBezTo>
                  <a:pt x="1635834" y="395987"/>
                  <a:pt x="1481454" y="680890"/>
                  <a:pt x="1210512" y="761393"/>
                </a:cubicBezTo>
                <a:lnTo>
                  <a:pt x="128322" y="1082939"/>
                </a:lnTo>
                <a:cubicBezTo>
                  <a:pt x="94454" y="1093002"/>
                  <a:pt x="60368" y="1099395"/>
                  <a:pt x="26491" y="1102349"/>
                </a:cubicBezTo>
                <a:lnTo>
                  <a:pt x="1" y="11020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8101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Projet - Object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1D7D2A7-7D02-4EF8-9165-50F4A4C42E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90"/>
          <a:stretch/>
        </p:blipFill>
        <p:spPr>
          <a:xfrm>
            <a:off x="0" y="-23825"/>
            <a:ext cx="6791149" cy="1731414"/>
          </a:xfrm>
          <a:prstGeom prst="rect">
            <a:avLst/>
          </a:prstGeom>
        </p:spPr>
      </p:pic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89B5152D-EBE3-49D8-AACF-1D1FC7C19421}"/>
              </a:ext>
            </a:extLst>
          </p:cNvPr>
          <p:cNvSpPr/>
          <p:nvPr userDrawn="1"/>
        </p:nvSpPr>
        <p:spPr>
          <a:xfrm>
            <a:off x="5583539" y="-1851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solidFill>
            <a:srgbClr val="D359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/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E435868A-9E61-0157-FA67-0603DEE2AD2E}"/>
              </a:ext>
            </a:extLst>
          </p:cNvPr>
          <p:cNvSpPr/>
          <p:nvPr userDrawn="1"/>
        </p:nvSpPr>
        <p:spPr>
          <a:xfrm>
            <a:off x="5667116" y="-1320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01858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94D6E2B7-4FA5-8A4B-0ED6-F18F686B562E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81728005-AEB1-01DC-6096-8BD23A445DB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8D6096C1-6ED6-2754-BEAD-4200472E191B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14DE2738-9336-2BDB-5BC2-4C948ED2F2D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B67D35DE-FC49-778C-5780-4D05D50DD6D8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E299F703-B6FD-30D8-B7A5-2451BA492D04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6" name="Freeform: Shape 35">
            <a:extLst>
              <a:ext uri="{FF2B5EF4-FFF2-40B4-BE49-F238E27FC236}">
                <a16:creationId xmlns:a16="http://schemas.microsoft.com/office/drawing/2014/main" id="{E1A98BC5-5029-9152-795A-7BFE17B9DEF3}"/>
              </a:ext>
            </a:extLst>
          </p:cNvPr>
          <p:cNvSpPr/>
          <p:nvPr userDrawn="1"/>
        </p:nvSpPr>
        <p:spPr>
          <a:xfrm flipH="1">
            <a:off x="10616926" y="0"/>
            <a:ext cx="1576662" cy="1102349"/>
          </a:xfrm>
          <a:custGeom>
            <a:avLst/>
            <a:gdLst>
              <a:gd name="connsiteX0" fmla="*/ 1518177 w 1576662"/>
              <a:gd name="connsiteY0" fmla="*/ 0 h 1102349"/>
              <a:gd name="connsiteX1" fmla="*/ 1555331 w 1576662"/>
              <a:gd name="connsiteY1" fmla="*/ 125045 h 1102349"/>
              <a:gd name="connsiteX2" fmla="*/ 1210512 w 1576662"/>
              <a:gd name="connsiteY2" fmla="*/ 761393 h 1102349"/>
              <a:gd name="connsiteX3" fmla="*/ 128322 w 1576662"/>
              <a:gd name="connsiteY3" fmla="*/ 1082939 h 1102349"/>
              <a:gd name="connsiteX4" fmla="*/ 26491 w 1576662"/>
              <a:gd name="connsiteY4" fmla="*/ 1102349 h 1102349"/>
              <a:gd name="connsiteX5" fmla="*/ 1 w 1576662"/>
              <a:gd name="connsiteY5" fmla="*/ 1102027 h 1102349"/>
              <a:gd name="connsiteX6" fmla="*/ 0 w 1576662"/>
              <a:gd name="connsiteY6" fmla="*/ 0 h 110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662" h="1102349">
                <a:moveTo>
                  <a:pt x="1518177" y="0"/>
                </a:moveTo>
                <a:lnTo>
                  <a:pt x="1555331" y="125045"/>
                </a:lnTo>
                <a:cubicBezTo>
                  <a:pt x="1635834" y="395987"/>
                  <a:pt x="1481454" y="680890"/>
                  <a:pt x="1210512" y="761393"/>
                </a:cubicBezTo>
                <a:lnTo>
                  <a:pt x="128322" y="1082939"/>
                </a:lnTo>
                <a:cubicBezTo>
                  <a:pt x="94454" y="1093002"/>
                  <a:pt x="60368" y="1099395"/>
                  <a:pt x="26491" y="1102349"/>
                </a:cubicBezTo>
                <a:lnTo>
                  <a:pt x="1" y="11020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94611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Projet - 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94D6E2B7-4FA5-8A4B-0ED6-F18F686B562E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81728005-AEB1-01DC-6096-8BD23A445DB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8D6096C1-6ED6-2754-BEAD-4200472E191B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14DE2738-9336-2BDB-5BC2-4C948ED2F2D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B67D35DE-FC49-778C-5780-4D05D50DD6D8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E299F703-B6FD-30D8-B7A5-2451BA492D04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6" name="Freeform: Shape 35">
            <a:extLst>
              <a:ext uri="{FF2B5EF4-FFF2-40B4-BE49-F238E27FC236}">
                <a16:creationId xmlns:a16="http://schemas.microsoft.com/office/drawing/2014/main" id="{E1A98BC5-5029-9152-795A-7BFE17B9DEF3}"/>
              </a:ext>
            </a:extLst>
          </p:cNvPr>
          <p:cNvSpPr/>
          <p:nvPr userDrawn="1"/>
        </p:nvSpPr>
        <p:spPr>
          <a:xfrm flipH="1">
            <a:off x="8626548" y="0"/>
            <a:ext cx="3567039" cy="1102349"/>
          </a:xfrm>
          <a:custGeom>
            <a:avLst/>
            <a:gdLst>
              <a:gd name="connsiteX0" fmla="*/ 1518177 w 1576662"/>
              <a:gd name="connsiteY0" fmla="*/ 0 h 1102349"/>
              <a:gd name="connsiteX1" fmla="*/ 1555331 w 1576662"/>
              <a:gd name="connsiteY1" fmla="*/ 125045 h 1102349"/>
              <a:gd name="connsiteX2" fmla="*/ 1210512 w 1576662"/>
              <a:gd name="connsiteY2" fmla="*/ 761393 h 1102349"/>
              <a:gd name="connsiteX3" fmla="*/ 128322 w 1576662"/>
              <a:gd name="connsiteY3" fmla="*/ 1082939 h 1102349"/>
              <a:gd name="connsiteX4" fmla="*/ 26491 w 1576662"/>
              <a:gd name="connsiteY4" fmla="*/ 1102349 h 1102349"/>
              <a:gd name="connsiteX5" fmla="*/ 1 w 1576662"/>
              <a:gd name="connsiteY5" fmla="*/ 1102027 h 1102349"/>
              <a:gd name="connsiteX6" fmla="*/ 0 w 1576662"/>
              <a:gd name="connsiteY6" fmla="*/ 0 h 110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662" h="1102349">
                <a:moveTo>
                  <a:pt x="1518177" y="0"/>
                </a:moveTo>
                <a:lnTo>
                  <a:pt x="1555331" y="125045"/>
                </a:lnTo>
                <a:cubicBezTo>
                  <a:pt x="1635834" y="395987"/>
                  <a:pt x="1481454" y="680890"/>
                  <a:pt x="1210512" y="761393"/>
                </a:cubicBezTo>
                <a:lnTo>
                  <a:pt x="128322" y="1082939"/>
                </a:lnTo>
                <a:cubicBezTo>
                  <a:pt x="94454" y="1093002"/>
                  <a:pt x="60368" y="1099395"/>
                  <a:pt x="26491" y="1102349"/>
                </a:cubicBezTo>
                <a:lnTo>
                  <a:pt x="1" y="11020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52665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Titre De Section (3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FFCFE59E-75C8-6443-940B-B5EA8CF86DB8}"/>
              </a:ext>
            </a:extLst>
          </p:cNvPr>
          <p:cNvGrpSpPr/>
          <p:nvPr userDrawn="1"/>
        </p:nvGrpSpPr>
        <p:grpSpPr>
          <a:xfrm>
            <a:off x="0" y="0"/>
            <a:ext cx="12193650" cy="6857999"/>
            <a:chOff x="0" y="0"/>
            <a:chExt cx="12193650" cy="6857999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262E1FC3-3BCE-A8BA-4FD8-737273A98679}"/>
                </a:ext>
              </a:extLst>
            </p:cNvPr>
            <p:cNvSpPr/>
            <p:nvPr/>
          </p:nvSpPr>
          <p:spPr>
            <a:xfrm>
              <a:off x="2159" y="3944608"/>
              <a:ext cx="6739557" cy="2913391"/>
            </a:xfrm>
            <a:custGeom>
              <a:avLst/>
              <a:gdLst>
                <a:gd name="connsiteX0" fmla="*/ 4534916 w 6739557"/>
                <a:gd name="connsiteY0" fmla="*/ 670698 h 2913391"/>
                <a:gd name="connsiteX1" fmla="*/ 1194054 w 6739557"/>
                <a:gd name="connsiteY1" fmla="*/ 68210 h 2913391"/>
                <a:gd name="connsiteX2" fmla="*/ 0 w 6739557"/>
                <a:gd name="connsiteY2" fmla="*/ 962036 h 2913391"/>
                <a:gd name="connsiteX3" fmla="*/ 0 w 6739557"/>
                <a:gd name="connsiteY3" fmla="*/ 2913391 h 2913391"/>
                <a:gd name="connsiteX4" fmla="*/ 6609207 w 6739557"/>
                <a:gd name="connsiteY4" fmla="*/ 2913391 h 2913391"/>
                <a:gd name="connsiteX5" fmla="*/ 6716014 w 6739557"/>
                <a:gd name="connsiteY5" fmla="*/ 2702571 h 2913391"/>
                <a:gd name="connsiteX6" fmla="*/ 4534916 w 6739557"/>
                <a:gd name="connsiteY6" fmla="*/ 670698 h 2913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39557" h="2913391">
                  <a:moveTo>
                    <a:pt x="4534916" y="670698"/>
                  </a:moveTo>
                  <a:cubicBezTo>
                    <a:pt x="3375914" y="906918"/>
                    <a:pt x="2584958" y="-292597"/>
                    <a:pt x="1194054" y="68210"/>
                  </a:cubicBezTo>
                  <a:cubicBezTo>
                    <a:pt x="633603" y="213625"/>
                    <a:pt x="253746" y="578369"/>
                    <a:pt x="0" y="962036"/>
                  </a:cubicBezTo>
                  <a:lnTo>
                    <a:pt x="0" y="2913391"/>
                  </a:lnTo>
                  <a:lnTo>
                    <a:pt x="6609207" y="2913391"/>
                  </a:lnTo>
                  <a:cubicBezTo>
                    <a:pt x="6659880" y="2847224"/>
                    <a:pt x="6696329" y="2777248"/>
                    <a:pt x="6716014" y="2702571"/>
                  </a:cubicBezTo>
                  <a:cubicBezTo>
                    <a:pt x="6925945" y="1904757"/>
                    <a:pt x="5693918" y="434478"/>
                    <a:pt x="4534916" y="670698"/>
                  </a:cubicBez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8" name="Graphique 172">
              <a:extLst>
                <a:ext uri="{FF2B5EF4-FFF2-40B4-BE49-F238E27FC236}">
                  <a16:creationId xmlns:a16="http://schemas.microsoft.com/office/drawing/2014/main" id="{8FDFE466-403F-CD2D-6FE6-35032FF39366}"/>
                </a:ext>
              </a:extLst>
            </p:cNvPr>
            <p:cNvGrpSpPr/>
            <p:nvPr/>
          </p:nvGrpSpPr>
          <p:grpSpPr>
            <a:xfrm>
              <a:off x="4081087" y="6364039"/>
              <a:ext cx="755322" cy="493960"/>
              <a:chOff x="4081087" y="6364039"/>
              <a:chExt cx="755322" cy="493960"/>
            </a:xfrm>
          </p:grpSpPr>
          <p:sp>
            <p:nvSpPr>
              <p:cNvPr id="48" name="Forme libre : forme 47">
                <a:extLst>
                  <a:ext uri="{FF2B5EF4-FFF2-40B4-BE49-F238E27FC236}">
                    <a16:creationId xmlns:a16="http://schemas.microsoft.com/office/drawing/2014/main" id="{FDAE054C-D113-53C4-4C36-877293E108A8}"/>
                  </a:ext>
                </a:extLst>
              </p:cNvPr>
              <p:cNvSpPr/>
              <p:nvPr/>
            </p:nvSpPr>
            <p:spPr>
              <a:xfrm>
                <a:off x="4081087" y="6364039"/>
                <a:ext cx="755322" cy="493960"/>
              </a:xfrm>
              <a:custGeom>
                <a:avLst/>
                <a:gdLst>
                  <a:gd name="connsiteX0" fmla="*/ 18472 w 755322"/>
                  <a:gd name="connsiteY0" fmla="*/ 493960 h 493960"/>
                  <a:gd name="connsiteX1" fmla="*/ 736911 w 755322"/>
                  <a:gd name="connsiteY1" fmla="*/ 493960 h 493960"/>
                  <a:gd name="connsiteX2" fmla="*/ 751009 w 755322"/>
                  <a:gd name="connsiteY2" fmla="*/ 321367 h 493960"/>
                  <a:gd name="connsiteX3" fmla="*/ 321367 w 755322"/>
                  <a:gd name="connsiteY3" fmla="*/ 4248 h 493960"/>
                  <a:gd name="connsiteX4" fmla="*/ 4248 w 755322"/>
                  <a:gd name="connsiteY4" fmla="*/ 433889 h 493960"/>
                  <a:gd name="connsiteX5" fmla="*/ 18345 w 755322"/>
                  <a:gd name="connsiteY5" fmla="*/ 493960 h 493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22" h="493960">
                    <a:moveTo>
                      <a:pt x="18472" y="493960"/>
                    </a:moveTo>
                    <a:lnTo>
                      <a:pt x="736911" y="493960"/>
                    </a:lnTo>
                    <a:cubicBezTo>
                      <a:pt x="754437" y="439985"/>
                      <a:pt x="760153" y="381311"/>
                      <a:pt x="751009" y="321367"/>
                    </a:cubicBezTo>
                    <a:cubicBezTo>
                      <a:pt x="719893" y="115119"/>
                      <a:pt x="527616" y="-26740"/>
                      <a:pt x="321367" y="4248"/>
                    </a:cubicBezTo>
                    <a:cubicBezTo>
                      <a:pt x="115119" y="35363"/>
                      <a:pt x="-26740" y="227768"/>
                      <a:pt x="4248" y="433889"/>
                    </a:cubicBezTo>
                    <a:cubicBezTo>
                      <a:pt x="7423" y="454591"/>
                      <a:pt x="12122" y="474656"/>
                      <a:pt x="18345" y="493960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49" name="Graphique 172">
                <a:extLst>
                  <a:ext uri="{FF2B5EF4-FFF2-40B4-BE49-F238E27FC236}">
                    <a16:creationId xmlns:a16="http://schemas.microsoft.com/office/drawing/2014/main" id="{C48A464F-BCD5-4DE0-C028-A93FAC181956}"/>
                  </a:ext>
                </a:extLst>
              </p:cNvPr>
              <p:cNvGrpSpPr/>
              <p:nvPr/>
            </p:nvGrpSpPr>
            <p:grpSpPr>
              <a:xfrm>
                <a:off x="4121530" y="6431026"/>
                <a:ext cx="709929" cy="426973"/>
                <a:chOff x="4121530" y="6431026"/>
                <a:chExt cx="709929" cy="426973"/>
              </a:xfrm>
              <a:solidFill>
                <a:srgbClr val="FFFFFF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7B6921EF-E653-1A1D-9AAA-E898A584F29F}"/>
                    </a:ext>
                  </a:extLst>
                </p:cNvPr>
                <p:cNvSpPr/>
                <p:nvPr/>
              </p:nvSpPr>
              <p:spPr>
                <a:xfrm>
                  <a:off x="4776723" y="6802119"/>
                  <a:ext cx="54736" cy="55880"/>
                </a:xfrm>
                <a:custGeom>
                  <a:avLst/>
                  <a:gdLst>
                    <a:gd name="connsiteX0" fmla="*/ 41148 w 54736"/>
                    <a:gd name="connsiteY0" fmla="*/ 55880 h 55880"/>
                    <a:gd name="connsiteX1" fmla="*/ 54737 w 54736"/>
                    <a:gd name="connsiteY1" fmla="*/ 0 h 55880"/>
                    <a:gd name="connsiteX2" fmla="*/ 0 w 54736"/>
                    <a:gd name="connsiteY2" fmla="*/ 55880 h 55880"/>
                    <a:gd name="connsiteX3" fmla="*/ 41021 w 54736"/>
                    <a:gd name="connsiteY3" fmla="*/ 55880 h 55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736" h="55880">
                      <a:moveTo>
                        <a:pt x="41148" y="55880"/>
                      </a:moveTo>
                      <a:cubicBezTo>
                        <a:pt x="46990" y="37719"/>
                        <a:pt x="51689" y="19177"/>
                        <a:pt x="54737" y="0"/>
                      </a:cubicBezTo>
                      <a:cubicBezTo>
                        <a:pt x="37338" y="19939"/>
                        <a:pt x="19050" y="38481"/>
                        <a:pt x="0" y="55880"/>
                      </a:cubicBezTo>
                      <a:lnTo>
                        <a:pt x="41021" y="5588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51" name="Forme libre : forme 50">
                  <a:extLst>
                    <a:ext uri="{FF2B5EF4-FFF2-40B4-BE49-F238E27FC236}">
                      <a16:creationId xmlns:a16="http://schemas.microsoft.com/office/drawing/2014/main" id="{B83DE12C-352A-579F-A63A-38B8D7BB493F}"/>
                    </a:ext>
                  </a:extLst>
                </p:cNvPr>
                <p:cNvSpPr/>
                <p:nvPr/>
              </p:nvSpPr>
              <p:spPr>
                <a:xfrm>
                  <a:off x="4121530" y="6431026"/>
                  <a:ext cx="588136" cy="215392"/>
                </a:xfrm>
                <a:custGeom>
                  <a:avLst/>
                  <a:gdLst>
                    <a:gd name="connsiteX0" fmla="*/ 168783 w 588136"/>
                    <a:gd name="connsiteY0" fmla="*/ 215392 h 215392"/>
                    <a:gd name="connsiteX1" fmla="*/ 217678 w 588136"/>
                    <a:gd name="connsiteY1" fmla="*/ 209550 h 215392"/>
                    <a:gd name="connsiteX2" fmla="*/ 461772 w 588136"/>
                    <a:gd name="connsiteY2" fmla="*/ 95504 h 215392"/>
                    <a:gd name="connsiteX3" fmla="*/ 588137 w 588136"/>
                    <a:gd name="connsiteY3" fmla="*/ 28448 h 215392"/>
                    <a:gd name="connsiteX4" fmla="*/ 551688 w 588136"/>
                    <a:gd name="connsiteY4" fmla="*/ 0 h 215392"/>
                    <a:gd name="connsiteX5" fmla="*/ 441071 w 588136"/>
                    <a:gd name="connsiteY5" fmla="*/ 60706 h 215392"/>
                    <a:gd name="connsiteX6" fmla="*/ 208280 w 588136"/>
                    <a:gd name="connsiteY6" fmla="*/ 170180 h 215392"/>
                    <a:gd name="connsiteX7" fmla="*/ 33020 w 588136"/>
                    <a:gd name="connsiteY7" fmla="*/ 116586 h 215392"/>
                    <a:gd name="connsiteX8" fmla="*/ 20701 w 588136"/>
                    <a:gd name="connsiteY8" fmla="*/ 104902 h 215392"/>
                    <a:gd name="connsiteX9" fmla="*/ 0 w 588136"/>
                    <a:gd name="connsiteY9" fmla="*/ 140970 h 215392"/>
                    <a:gd name="connsiteX10" fmla="*/ 5334 w 588136"/>
                    <a:gd name="connsiteY10" fmla="*/ 145923 h 215392"/>
                    <a:gd name="connsiteX11" fmla="*/ 168910 w 588136"/>
                    <a:gd name="connsiteY11" fmla="*/ 215265 h 2153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88136" h="215392">
                      <a:moveTo>
                        <a:pt x="168783" y="215392"/>
                      </a:moveTo>
                      <a:cubicBezTo>
                        <a:pt x="185039" y="215392"/>
                        <a:pt x="201422" y="213487"/>
                        <a:pt x="217678" y="209550"/>
                      </a:cubicBezTo>
                      <a:cubicBezTo>
                        <a:pt x="305054" y="188595"/>
                        <a:pt x="388239" y="139192"/>
                        <a:pt x="461772" y="95504"/>
                      </a:cubicBezTo>
                      <a:cubicBezTo>
                        <a:pt x="507365" y="68453"/>
                        <a:pt x="551053" y="42545"/>
                        <a:pt x="588137" y="28448"/>
                      </a:cubicBezTo>
                      <a:cubicBezTo>
                        <a:pt x="576580" y="18161"/>
                        <a:pt x="564388" y="8763"/>
                        <a:pt x="551688" y="0"/>
                      </a:cubicBezTo>
                      <a:cubicBezTo>
                        <a:pt x="517779" y="15367"/>
                        <a:pt x="481076" y="37084"/>
                        <a:pt x="441071" y="60706"/>
                      </a:cubicBezTo>
                      <a:cubicBezTo>
                        <a:pt x="370078" y="102870"/>
                        <a:pt x="289560" y="150622"/>
                        <a:pt x="208280" y="170180"/>
                      </a:cubicBezTo>
                      <a:cubicBezTo>
                        <a:pt x="148209" y="184531"/>
                        <a:pt x="89281" y="166497"/>
                        <a:pt x="33020" y="116586"/>
                      </a:cubicBezTo>
                      <a:cubicBezTo>
                        <a:pt x="28702" y="112776"/>
                        <a:pt x="24638" y="108839"/>
                        <a:pt x="20701" y="104902"/>
                      </a:cubicBezTo>
                      <a:cubicBezTo>
                        <a:pt x="13081" y="116586"/>
                        <a:pt x="6223" y="128651"/>
                        <a:pt x="0" y="140970"/>
                      </a:cubicBezTo>
                      <a:cubicBezTo>
                        <a:pt x="1778" y="142621"/>
                        <a:pt x="3556" y="144272"/>
                        <a:pt x="5334" y="145923"/>
                      </a:cubicBezTo>
                      <a:cubicBezTo>
                        <a:pt x="56515" y="191770"/>
                        <a:pt x="112268" y="215265"/>
                        <a:pt x="168910" y="21526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9" name="Graphique 172">
              <a:extLst>
                <a:ext uri="{FF2B5EF4-FFF2-40B4-BE49-F238E27FC236}">
                  <a16:creationId xmlns:a16="http://schemas.microsoft.com/office/drawing/2014/main" id="{07C7C23B-407E-4C72-6DDB-C3281FF6FFC6}"/>
                </a:ext>
              </a:extLst>
            </p:cNvPr>
            <p:cNvGrpSpPr/>
            <p:nvPr/>
          </p:nvGrpSpPr>
          <p:grpSpPr>
            <a:xfrm>
              <a:off x="2159" y="5608828"/>
              <a:ext cx="377604" cy="755141"/>
              <a:chOff x="2159" y="5608828"/>
              <a:chExt cx="377604" cy="755141"/>
            </a:xfrm>
          </p:grpSpPr>
          <p:sp>
            <p:nvSpPr>
              <p:cNvPr id="44" name="Forme libre : forme 43">
                <a:extLst>
                  <a:ext uri="{FF2B5EF4-FFF2-40B4-BE49-F238E27FC236}">
                    <a16:creationId xmlns:a16="http://schemas.microsoft.com/office/drawing/2014/main" id="{915D9758-4A90-F0FF-24B0-04E9CAD754BD}"/>
                  </a:ext>
                </a:extLst>
              </p:cNvPr>
              <p:cNvSpPr/>
              <p:nvPr/>
            </p:nvSpPr>
            <p:spPr>
              <a:xfrm>
                <a:off x="2159" y="5608828"/>
                <a:ext cx="377604" cy="755141"/>
              </a:xfrm>
              <a:custGeom>
                <a:avLst/>
                <a:gdLst>
                  <a:gd name="connsiteX0" fmla="*/ 314579 w 377604"/>
                  <a:gd name="connsiteY0" fmla="*/ 168783 h 755141"/>
                  <a:gd name="connsiteX1" fmla="*/ 0 w 377604"/>
                  <a:gd name="connsiteY1" fmla="*/ 0 h 755141"/>
                  <a:gd name="connsiteX2" fmla="*/ 0 w 377604"/>
                  <a:gd name="connsiteY2" fmla="*/ 755142 h 755141"/>
                  <a:gd name="connsiteX3" fmla="*/ 208788 w 377604"/>
                  <a:gd name="connsiteY3" fmla="*/ 692150 h 755141"/>
                  <a:gd name="connsiteX4" fmla="*/ 314579 w 377604"/>
                  <a:gd name="connsiteY4" fmla="*/ 168783 h 755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7604" h="755141">
                    <a:moveTo>
                      <a:pt x="314579" y="168783"/>
                    </a:moveTo>
                    <a:cubicBezTo>
                      <a:pt x="241935" y="59436"/>
                      <a:pt x="122174" y="127"/>
                      <a:pt x="0" y="0"/>
                    </a:cubicBezTo>
                    <a:lnTo>
                      <a:pt x="0" y="755142"/>
                    </a:lnTo>
                    <a:cubicBezTo>
                      <a:pt x="71882" y="755142"/>
                      <a:pt x="144526" y="734822"/>
                      <a:pt x="208788" y="692150"/>
                    </a:cubicBezTo>
                    <a:cubicBezTo>
                      <a:pt x="382524" y="576834"/>
                      <a:pt x="429895" y="342519"/>
                      <a:pt x="314579" y="168783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45" name="Graphique 172">
                <a:extLst>
                  <a:ext uri="{FF2B5EF4-FFF2-40B4-BE49-F238E27FC236}">
                    <a16:creationId xmlns:a16="http://schemas.microsoft.com/office/drawing/2014/main" id="{634F0700-A54D-6CEC-9B38-2B43B9C835D7}"/>
                  </a:ext>
                </a:extLst>
              </p:cNvPr>
              <p:cNvGrpSpPr/>
              <p:nvPr/>
            </p:nvGrpSpPr>
            <p:grpSpPr>
              <a:xfrm>
                <a:off x="2159" y="5614161"/>
                <a:ext cx="377063" cy="728472"/>
                <a:chOff x="2159" y="5614161"/>
                <a:chExt cx="377063" cy="728472"/>
              </a:xfrm>
              <a:solidFill>
                <a:srgbClr val="FFFFFF"/>
              </a:solidFill>
            </p:grpSpPr>
            <p:sp>
              <p:nvSpPr>
                <p:cNvPr id="46" name="Forme libre : forme 45">
                  <a:extLst>
                    <a:ext uri="{FF2B5EF4-FFF2-40B4-BE49-F238E27FC236}">
                      <a16:creationId xmlns:a16="http://schemas.microsoft.com/office/drawing/2014/main" id="{23339360-2E79-C89D-3ECD-CA09B34C69EB}"/>
                    </a:ext>
                  </a:extLst>
                </p:cNvPr>
                <p:cNvSpPr/>
                <p:nvPr/>
              </p:nvSpPr>
              <p:spPr>
                <a:xfrm>
                  <a:off x="2286" y="5614161"/>
                  <a:ext cx="108203" cy="156591"/>
                </a:xfrm>
                <a:custGeom>
                  <a:avLst/>
                  <a:gdLst>
                    <a:gd name="connsiteX0" fmla="*/ 62865 w 108203"/>
                    <a:gd name="connsiteY0" fmla="*/ 0 h 156591"/>
                    <a:gd name="connsiteX1" fmla="*/ 0 w 108203"/>
                    <a:gd name="connsiteY1" fmla="*/ 85090 h 156591"/>
                    <a:gd name="connsiteX2" fmla="*/ 0 w 108203"/>
                    <a:gd name="connsiteY2" fmla="*/ 156591 h 156591"/>
                    <a:gd name="connsiteX3" fmla="*/ 21971 w 108203"/>
                    <a:gd name="connsiteY3" fmla="*/ 124587 h 156591"/>
                    <a:gd name="connsiteX4" fmla="*/ 108204 w 108203"/>
                    <a:gd name="connsiteY4" fmla="*/ 10414 h 156591"/>
                    <a:gd name="connsiteX5" fmla="*/ 62992 w 108203"/>
                    <a:gd name="connsiteY5" fmla="*/ 0 h 156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203" h="156591">
                      <a:moveTo>
                        <a:pt x="62865" y="0"/>
                      </a:moveTo>
                      <a:cubicBezTo>
                        <a:pt x="42291" y="24003"/>
                        <a:pt x="21717" y="53340"/>
                        <a:pt x="0" y="85090"/>
                      </a:cubicBezTo>
                      <a:lnTo>
                        <a:pt x="0" y="156591"/>
                      </a:lnTo>
                      <a:cubicBezTo>
                        <a:pt x="7493" y="145796"/>
                        <a:pt x="14732" y="135128"/>
                        <a:pt x="21971" y="124587"/>
                      </a:cubicBezTo>
                      <a:cubicBezTo>
                        <a:pt x="51816" y="80772"/>
                        <a:pt x="80518" y="38735"/>
                        <a:pt x="108204" y="10414"/>
                      </a:cubicBezTo>
                      <a:cubicBezTo>
                        <a:pt x="93345" y="5969"/>
                        <a:pt x="78232" y="2540"/>
                        <a:pt x="6299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47" name="Forme libre : forme 46">
                  <a:extLst>
                    <a:ext uri="{FF2B5EF4-FFF2-40B4-BE49-F238E27FC236}">
                      <a16:creationId xmlns:a16="http://schemas.microsoft.com/office/drawing/2014/main" id="{58D4C65F-3EDE-B39A-2789-B5ABADE7F1A6}"/>
                    </a:ext>
                  </a:extLst>
                </p:cNvPr>
                <p:cNvSpPr/>
                <p:nvPr/>
              </p:nvSpPr>
              <p:spPr>
                <a:xfrm>
                  <a:off x="2159" y="5883655"/>
                  <a:ext cx="377063" cy="458978"/>
                </a:xfrm>
                <a:custGeom>
                  <a:avLst/>
                  <a:gdLst>
                    <a:gd name="connsiteX0" fmla="*/ 363474 w 377063"/>
                    <a:gd name="connsiteY0" fmla="*/ 0 h 458978"/>
                    <a:gd name="connsiteX1" fmla="*/ 66040 w 377063"/>
                    <a:gd name="connsiteY1" fmla="*/ 379730 h 458978"/>
                    <a:gd name="connsiteX2" fmla="*/ 0 w 377063"/>
                    <a:gd name="connsiteY2" fmla="*/ 414528 h 458978"/>
                    <a:gd name="connsiteX3" fmla="*/ 0 w 377063"/>
                    <a:gd name="connsiteY3" fmla="*/ 458978 h 458978"/>
                    <a:gd name="connsiteX4" fmla="*/ 85344 w 377063"/>
                    <a:gd name="connsiteY4" fmla="*/ 415290 h 458978"/>
                    <a:gd name="connsiteX5" fmla="*/ 279781 w 377063"/>
                    <a:gd name="connsiteY5" fmla="*/ 249047 h 458978"/>
                    <a:gd name="connsiteX6" fmla="*/ 377063 w 377063"/>
                    <a:gd name="connsiteY6" fmla="*/ 83820 h 458978"/>
                    <a:gd name="connsiteX7" fmla="*/ 363347 w 377063"/>
                    <a:gd name="connsiteY7" fmla="*/ 127 h 4589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77063" h="458978">
                      <a:moveTo>
                        <a:pt x="363474" y="0"/>
                      </a:moveTo>
                      <a:cubicBezTo>
                        <a:pt x="316865" y="162306"/>
                        <a:pt x="217170" y="289941"/>
                        <a:pt x="66040" y="379730"/>
                      </a:cubicBezTo>
                      <a:cubicBezTo>
                        <a:pt x="43434" y="393192"/>
                        <a:pt x="21336" y="404622"/>
                        <a:pt x="0" y="414528"/>
                      </a:cubicBezTo>
                      <a:lnTo>
                        <a:pt x="0" y="458978"/>
                      </a:lnTo>
                      <a:cubicBezTo>
                        <a:pt x="27051" y="447040"/>
                        <a:pt x="55626" y="432816"/>
                        <a:pt x="85344" y="415290"/>
                      </a:cubicBezTo>
                      <a:cubicBezTo>
                        <a:pt x="161925" y="369951"/>
                        <a:pt x="227330" y="314071"/>
                        <a:pt x="279781" y="249047"/>
                      </a:cubicBezTo>
                      <a:cubicBezTo>
                        <a:pt x="320040" y="199136"/>
                        <a:pt x="352425" y="143891"/>
                        <a:pt x="377063" y="83820"/>
                      </a:cubicBezTo>
                      <a:cubicBezTo>
                        <a:pt x="375666" y="55753"/>
                        <a:pt x="371094" y="27686"/>
                        <a:pt x="363347" y="12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0" name="Graphique 172">
              <a:extLst>
                <a:ext uri="{FF2B5EF4-FFF2-40B4-BE49-F238E27FC236}">
                  <a16:creationId xmlns:a16="http://schemas.microsoft.com/office/drawing/2014/main" id="{120516DB-25C0-CE3D-8642-145FD00D7285}"/>
                </a:ext>
              </a:extLst>
            </p:cNvPr>
            <p:cNvGrpSpPr/>
            <p:nvPr/>
          </p:nvGrpSpPr>
          <p:grpSpPr>
            <a:xfrm>
              <a:off x="757503" y="3873888"/>
              <a:ext cx="755371" cy="755380"/>
              <a:chOff x="757503" y="3873888"/>
              <a:chExt cx="755371" cy="755380"/>
            </a:xfrm>
          </p:grpSpPr>
          <p:sp>
            <p:nvSpPr>
              <p:cNvPr id="40" name="Forme libre : forme 39">
                <a:extLst>
                  <a:ext uri="{FF2B5EF4-FFF2-40B4-BE49-F238E27FC236}">
                    <a16:creationId xmlns:a16="http://schemas.microsoft.com/office/drawing/2014/main" id="{4704897A-63BF-3566-3A82-A1D5BC735083}"/>
                  </a:ext>
                </a:extLst>
              </p:cNvPr>
              <p:cNvSpPr/>
              <p:nvPr/>
            </p:nvSpPr>
            <p:spPr>
              <a:xfrm>
                <a:off x="757503" y="3873888"/>
                <a:ext cx="755371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41" name="Graphique 172">
                <a:extLst>
                  <a:ext uri="{FF2B5EF4-FFF2-40B4-BE49-F238E27FC236}">
                    <a16:creationId xmlns:a16="http://schemas.microsoft.com/office/drawing/2014/main" id="{AB2097E6-0011-558F-DE9B-126D719422FE}"/>
                  </a:ext>
                </a:extLst>
              </p:cNvPr>
              <p:cNvGrpSpPr/>
              <p:nvPr/>
            </p:nvGrpSpPr>
            <p:grpSpPr>
              <a:xfrm>
                <a:off x="825753" y="3897376"/>
                <a:ext cx="633095" cy="703579"/>
                <a:chOff x="825753" y="3897376"/>
                <a:chExt cx="633095" cy="703579"/>
              </a:xfrm>
              <a:solidFill>
                <a:srgbClr val="FFFFFF"/>
              </a:solidFill>
            </p:grpSpPr>
            <p:sp>
              <p:nvSpPr>
                <p:cNvPr id="42" name="Forme libre : forme 41">
                  <a:extLst>
                    <a:ext uri="{FF2B5EF4-FFF2-40B4-BE49-F238E27FC236}">
                      <a16:creationId xmlns:a16="http://schemas.microsoft.com/office/drawing/2014/main" id="{7BC84AD6-AAE0-C18F-2A41-B842BBF96FDA}"/>
                    </a:ext>
                  </a:extLst>
                </p:cNvPr>
                <p:cNvSpPr/>
                <p:nvPr/>
              </p:nvSpPr>
              <p:spPr>
                <a:xfrm>
                  <a:off x="1266419" y="4022852"/>
                  <a:ext cx="192429" cy="578103"/>
                </a:xfrm>
                <a:custGeom>
                  <a:avLst/>
                  <a:gdLst>
                    <a:gd name="connsiteX0" fmla="*/ 47904 w 192429"/>
                    <a:gd name="connsiteY0" fmla="*/ 431673 h 578103"/>
                    <a:gd name="connsiteX1" fmla="*/ 51587 w 192429"/>
                    <a:gd name="connsiteY1" fmla="*/ 174371 h 578103"/>
                    <a:gd name="connsiteX2" fmla="*/ 176555 w 192429"/>
                    <a:gd name="connsiteY2" fmla="*/ 40386 h 578103"/>
                    <a:gd name="connsiteX3" fmla="*/ 192430 w 192429"/>
                    <a:gd name="connsiteY3" fmla="*/ 34417 h 578103"/>
                    <a:gd name="connsiteX4" fmla="*/ 169062 w 192429"/>
                    <a:gd name="connsiteY4" fmla="*/ 0 h 578103"/>
                    <a:gd name="connsiteX5" fmla="*/ 162331 w 192429"/>
                    <a:gd name="connsiteY5" fmla="*/ 2667 h 578103"/>
                    <a:gd name="connsiteX6" fmla="*/ 12217 w 192429"/>
                    <a:gd name="connsiteY6" fmla="*/ 165735 h 578103"/>
                    <a:gd name="connsiteX7" fmla="*/ 7772 w 192429"/>
                    <a:gd name="connsiteY7" fmla="*/ 435102 h 578103"/>
                    <a:gd name="connsiteX8" fmla="*/ 12471 w 192429"/>
                    <a:gd name="connsiteY8" fmla="*/ 578104 h 578103"/>
                    <a:gd name="connsiteX9" fmla="*/ 54127 w 192429"/>
                    <a:gd name="connsiteY9" fmla="*/ 557784 h 578103"/>
                    <a:gd name="connsiteX10" fmla="*/ 48031 w 192429"/>
                    <a:gd name="connsiteY10" fmla="*/ 431673 h 578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2429" h="578103">
                      <a:moveTo>
                        <a:pt x="47904" y="431673"/>
                      </a:moveTo>
                      <a:cubicBezTo>
                        <a:pt x="41173" y="349377"/>
                        <a:pt x="33426" y="256159"/>
                        <a:pt x="51587" y="174371"/>
                      </a:cubicBezTo>
                      <a:cubicBezTo>
                        <a:pt x="65049" y="114046"/>
                        <a:pt x="107086" y="68961"/>
                        <a:pt x="176555" y="40386"/>
                      </a:cubicBezTo>
                      <a:cubicBezTo>
                        <a:pt x="181889" y="38227"/>
                        <a:pt x="187223" y="36195"/>
                        <a:pt x="192430" y="34417"/>
                      </a:cubicBezTo>
                      <a:cubicBezTo>
                        <a:pt x="185318" y="22479"/>
                        <a:pt x="177444" y="11049"/>
                        <a:pt x="169062" y="0"/>
                      </a:cubicBezTo>
                      <a:cubicBezTo>
                        <a:pt x="166776" y="889"/>
                        <a:pt x="164490" y="1651"/>
                        <a:pt x="162331" y="2667"/>
                      </a:cubicBezTo>
                      <a:cubicBezTo>
                        <a:pt x="80416" y="36068"/>
                        <a:pt x="28473" y="92456"/>
                        <a:pt x="12217" y="165735"/>
                      </a:cubicBezTo>
                      <a:cubicBezTo>
                        <a:pt x="-7214" y="253365"/>
                        <a:pt x="660" y="349885"/>
                        <a:pt x="7772" y="435102"/>
                      </a:cubicBezTo>
                      <a:cubicBezTo>
                        <a:pt x="12090" y="488061"/>
                        <a:pt x="16154" y="538607"/>
                        <a:pt x="12471" y="578104"/>
                      </a:cubicBezTo>
                      <a:cubicBezTo>
                        <a:pt x="26822" y="572262"/>
                        <a:pt x="40665" y="565404"/>
                        <a:pt x="54127" y="557784"/>
                      </a:cubicBezTo>
                      <a:cubicBezTo>
                        <a:pt x="55143" y="520573"/>
                        <a:pt x="51841" y="478028"/>
                        <a:pt x="48031" y="4316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43" name="Forme libre : forme 42">
                  <a:extLst>
                    <a:ext uri="{FF2B5EF4-FFF2-40B4-BE49-F238E27FC236}">
                      <a16:creationId xmlns:a16="http://schemas.microsoft.com/office/drawing/2014/main" id="{A614FD6A-4EE2-DEEE-0221-E56C276EC342}"/>
                    </a:ext>
                  </a:extLst>
                </p:cNvPr>
                <p:cNvSpPr/>
                <p:nvPr/>
              </p:nvSpPr>
              <p:spPr>
                <a:xfrm>
                  <a:off x="825753" y="3897376"/>
                  <a:ext cx="178689" cy="662558"/>
                </a:xfrm>
                <a:custGeom>
                  <a:avLst/>
                  <a:gdLst>
                    <a:gd name="connsiteX0" fmla="*/ 83821 w 178689"/>
                    <a:gd name="connsiteY0" fmla="*/ 180467 h 662558"/>
                    <a:gd name="connsiteX1" fmla="*/ 178690 w 178689"/>
                    <a:gd name="connsiteY1" fmla="*/ 0 h 662558"/>
                    <a:gd name="connsiteX2" fmla="*/ 108332 w 178689"/>
                    <a:gd name="connsiteY2" fmla="*/ 34671 h 662558"/>
                    <a:gd name="connsiteX3" fmla="*/ 46483 w 178689"/>
                    <a:gd name="connsiteY3" fmla="*/ 164973 h 662558"/>
                    <a:gd name="connsiteX4" fmla="*/ 1 w 178689"/>
                    <a:gd name="connsiteY4" fmla="*/ 416560 h 662558"/>
                    <a:gd name="connsiteX5" fmla="*/ 28322 w 178689"/>
                    <a:gd name="connsiteY5" fmla="*/ 606171 h 662558"/>
                    <a:gd name="connsiteX6" fmla="*/ 91695 w 178689"/>
                    <a:gd name="connsiteY6" fmla="*/ 662559 h 662558"/>
                    <a:gd name="connsiteX7" fmla="*/ 83821 w 178689"/>
                    <a:gd name="connsiteY7" fmla="*/ 180340 h 6625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78689" h="662558">
                      <a:moveTo>
                        <a:pt x="83821" y="180467"/>
                      </a:moveTo>
                      <a:cubicBezTo>
                        <a:pt x="113285" y="100711"/>
                        <a:pt x="151893" y="38100"/>
                        <a:pt x="178690" y="0"/>
                      </a:cubicBezTo>
                      <a:cubicBezTo>
                        <a:pt x="154052" y="9144"/>
                        <a:pt x="130430" y="20701"/>
                        <a:pt x="108332" y="34671"/>
                      </a:cubicBezTo>
                      <a:cubicBezTo>
                        <a:pt x="87504" y="70358"/>
                        <a:pt x="65406" y="114173"/>
                        <a:pt x="46483" y="164973"/>
                      </a:cubicBezTo>
                      <a:cubicBezTo>
                        <a:pt x="15495" y="248412"/>
                        <a:pt x="-126" y="332994"/>
                        <a:pt x="1" y="416560"/>
                      </a:cubicBezTo>
                      <a:cubicBezTo>
                        <a:pt x="128" y="480568"/>
                        <a:pt x="9653" y="544068"/>
                        <a:pt x="28322" y="606171"/>
                      </a:cubicBezTo>
                      <a:cubicBezTo>
                        <a:pt x="47118" y="627126"/>
                        <a:pt x="68327" y="646049"/>
                        <a:pt x="91695" y="662559"/>
                      </a:cubicBezTo>
                      <a:cubicBezTo>
                        <a:pt x="25782" y="507111"/>
                        <a:pt x="22988" y="345059"/>
                        <a:pt x="83821" y="180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D173B7-9E71-A710-0571-292601865397}"/>
                </a:ext>
              </a:extLst>
            </p:cNvPr>
            <p:cNvSpPr/>
            <p:nvPr/>
          </p:nvSpPr>
          <p:spPr>
            <a:xfrm>
              <a:off x="7217110" y="0"/>
              <a:ext cx="4976413" cy="3204336"/>
            </a:xfrm>
            <a:custGeom>
              <a:avLst/>
              <a:gdLst>
                <a:gd name="connsiteX0" fmla="*/ 4976414 w 4976413"/>
                <a:gd name="connsiteY0" fmla="*/ 0 h 3204336"/>
                <a:gd name="connsiteX1" fmla="*/ 176957 w 4976413"/>
                <a:gd name="connsiteY1" fmla="*/ 0 h 3204336"/>
                <a:gd name="connsiteX2" fmla="*/ 33320 w 4976413"/>
                <a:gd name="connsiteY2" fmla="*/ 238506 h 3204336"/>
                <a:gd name="connsiteX3" fmla="*/ 2158665 w 4976413"/>
                <a:gd name="connsiteY3" fmla="*/ 2399030 h 3204336"/>
                <a:gd name="connsiteX4" fmla="*/ 4976414 w 4976413"/>
                <a:gd name="connsiteY4" fmla="*/ 3204337 h 3204336"/>
                <a:gd name="connsiteX5" fmla="*/ 4976414 w 4976413"/>
                <a:gd name="connsiteY5" fmla="*/ 0 h 320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76413" h="3204336">
                  <a:moveTo>
                    <a:pt x="4976414" y="0"/>
                  </a:moveTo>
                  <a:lnTo>
                    <a:pt x="176957" y="0"/>
                  </a:lnTo>
                  <a:cubicBezTo>
                    <a:pt x="109520" y="73279"/>
                    <a:pt x="60117" y="152146"/>
                    <a:pt x="33320" y="238506"/>
                  </a:cubicBezTo>
                  <a:cubicBezTo>
                    <a:pt x="-215346" y="1039622"/>
                    <a:pt x="970834" y="2587498"/>
                    <a:pt x="2158665" y="2399030"/>
                  </a:cubicBezTo>
                  <a:cubicBezTo>
                    <a:pt x="3184571" y="2236216"/>
                    <a:pt x="3884087" y="3148965"/>
                    <a:pt x="4976414" y="3204337"/>
                  </a:cubicBezTo>
                  <a:lnTo>
                    <a:pt x="4976414" y="0"/>
                  </a:ln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2" name="Graphique 172">
              <a:extLst>
                <a:ext uri="{FF2B5EF4-FFF2-40B4-BE49-F238E27FC236}">
                  <a16:creationId xmlns:a16="http://schemas.microsoft.com/office/drawing/2014/main" id="{FA8EC9D8-2BB6-4A46-93FF-F2DE74999F1D}"/>
                </a:ext>
              </a:extLst>
            </p:cNvPr>
            <p:cNvGrpSpPr/>
            <p:nvPr/>
          </p:nvGrpSpPr>
          <p:grpSpPr>
            <a:xfrm>
              <a:off x="11009135" y="561134"/>
              <a:ext cx="755207" cy="755172"/>
              <a:chOff x="11009135" y="561134"/>
              <a:chExt cx="755207" cy="755172"/>
            </a:xfrm>
          </p:grpSpPr>
          <p:sp>
            <p:nvSpPr>
              <p:cNvPr id="34" name="Forme libre : forme 33">
                <a:extLst>
                  <a:ext uri="{FF2B5EF4-FFF2-40B4-BE49-F238E27FC236}">
                    <a16:creationId xmlns:a16="http://schemas.microsoft.com/office/drawing/2014/main" id="{5AAC00F0-7C76-E88B-930C-F9ED1C6B8F4A}"/>
                  </a:ext>
                </a:extLst>
              </p:cNvPr>
              <p:cNvSpPr/>
              <p:nvPr/>
            </p:nvSpPr>
            <p:spPr>
              <a:xfrm>
                <a:off x="11009135" y="561134"/>
                <a:ext cx="755207" cy="755172"/>
              </a:xfrm>
              <a:custGeom>
                <a:avLst/>
                <a:gdLst>
                  <a:gd name="connsiteX0" fmla="*/ 66153 w 755207"/>
                  <a:gd name="connsiteY0" fmla="*/ 164163 h 755172"/>
                  <a:gd name="connsiteX1" fmla="*/ 591044 w 755207"/>
                  <a:gd name="connsiteY1" fmla="*/ 66119 h 755172"/>
                  <a:gd name="connsiteX2" fmla="*/ 689088 w 755207"/>
                  <a:gd name="connsiteY2" fmla="*/ 591010 h 755172"/>
                  <a:gd name="connsiteX3" fmla="*/ 164197 w 755207"/>
                  <a:gd name="connsiteY3" fmla="*/ 689054 h 755172"/>
                  <a:gd name="connsiteX4" fmla="*/ 66153 w 755207"/>
                  <a:gd name="connsiteY4" fmla="*/ 164163 h 755172"/>
                  <a:gd name="connsiteX5" fmla="*/ 66153 w 755207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207" h="755172">
                    <a:moveTo>
                      <a:pt x="66153" y="164163"/>
                    </a:moveTo>
                    <a:cubicBezTo>
                      <a:pt x="184009" y="-7795"/>
                      <a:pt x="419086" y="-51737"/>
                      <a:pt x="591044" y="66119"/>
                    </a:cubicBezTo>
                    <a:cubicBezTo>
                      <a:pt x="763002" y="183975"/>
                      <a:pt x="806944" y="419052"/>
                      <a:pt x="689088" y="591010"/>
                    </a:cubicBezTo>
                    <a:cubicBezTo>
                      <a:pt x="571232" y="762968"/>
                      <a:pt x="336155" y="806910"/>
                      <a:pt x="164197" y="689054"/>
                    </a:cubicBezTo>
                    <a:cubicBezTo>
                      <a:pt x="-7888" y="571198"/>
                      <a:pt x="-51703" y="336121"/>
                      <a:pt x="66153" y="164163"/>
                    </a:cubicBezTo>
                    <a:lnTo>
                      <a:pt x="66153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35" name="Graphique 172">
                <a:extLst>
                  <a:ext uri="{FF2B5EF4-FFF2-40B4-BE49-F238E27FC236}">
                    <a16:creationId xmlns:a16="http://schemas.microsoft.com/office/drawing/2014/main" id="{29917767-341E-C305-11AB-4577CEC23D58}"/>
                  </a:ext>
                </a:extLst>
              </p:cNvPr>
              <p:cNvGrpSpPr/>
              <p:nvPr/>
            </p:nvGrpSpPr>
            <p:grpSpPr>
              <a:xfrm>
                <a:off x="11009135" y="561134"/>
                <a:ext cx="755207" cy="755172"/>
                <a:chOff x="11009135" y="561134"/>
                <a:chExt cx="755207" cy="755172"/>
              </a:xfrm>
            </p:grpSpPr>
            <p:grpSp>
              <p:nvGrpSpPr>
                <p:cNvPr id="36" name="Graphique 172">
                  <a:extLst>
                    <a:ext uri="{FF2B5EF4-FFF2-40B4-BE49-F238E27FC236}">
                      <a16:creationId xmlns:a16="http://schemas.microsoft.com/office/drawing/2014/main" id="{65DE4395-DF5C-79A5-6442-9F1839AF9F75}"/>
                    </a:ext>
                  </a:extLst>
                </p:cNvPr>
                <p:cNvGrpSpPr/>
                <p:nvPr/>
              </p:nvGrpSpPr>
              <p:grpSpPr>
                <a:xfrm>
                  <a:off x="11010010" y="572262"/>
                  <a:ext cx="752729" cy="708913"/>
                  <a:chOff x="11010010" y="572262"/>
                  <a:chExt cx="752729" cy="708913"/>
                </a:xfrm>
                <a:solidFill>
                  <a:srgbClr val="FFFFFF"/>
                </a:solidFill>
              </p:grpSpPr>
              <p:sp>
                <p:nvSpPr>
                  <p:cNvPr id="38" name="Forme libre : forme 37">
                    <a:extLst>
                      <a:ext uri="{FF2B5EF4-FFF2-40B4-BE49-F238E27FC236}">
                        <a16:creationId xmlns:a16="http://schemas.microsoft.com/office/drawing/2014/main" id="{F8EDE38B-3D5F-6C40-D99D-69180DFBFE89}"/>
                      </a:ext>
                    </a:extLst>
                  </p:cNvPr>
                  <p:cNvSpPr/>
                  <p:nvPr/>
                </p:nvSpPr>
                <p:spPr>
                  <a:xfrm>
                    <a:off x="11010010" y="960119"/>
                    <a:ext cx="608203" cy="321055"/>
                  </a:xfrm>
                  <a:custGeom>
                    <a:avLst/>
                    <a:gdLst>
                      <a:gd name="connsiteX0" fmla="*/ 144780 w 608203"/>
                      <a:gd name="connsiteY0" fmla="*/ 143510 h 321055"/>
                      <a:gd name="connsiteX1" fmla="*/ 0 w 608203"/>
                      <a:gd name="connsiteY1" fmla="*/ 0 h 321055"/>
                      <a:gd name="connsiteX2" fmla="*/ 12573 w 608203"/>
                      <a:gd name="connsiteY2" fmla="*/ 77470 h 321055"/>
                      <a:gd name="connsiteX3" fmla="*/ 119126 w 608203"/>
                      <a:gd name="connsiteY3" fmla="*/ 174752 h 321055"/>
                      <a:gd name="connsiteX4" fmla="*/ 346075 w 608203"/>
                      <a:gd name="connsiteY4" fmla="*/ 292735 h 321055"/>
                      <a:gd name="connsiteX5" fmla="*/ 535686 w 608203"/>
                      <a:gd name="connsiteY5" fmla="*/ 321056 h 321055"/>
                      <a:gd name="connsiteX6" fmla="*/ 608203 w 608203"/>
                      <a:gd name="connsiteY6" fmla="*/ 276987 h 321055"/>
                      <a:gd name="connsiteX7" fmla="*/ 144780 w 608203"/>
                      <a:gd name="connsiteY7" fmla="*/ 143510 h 3210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08203" h="321055">
                        <a:moveTo>
                          <a:pt x="144780" y="143510"/>
                        </a:moveTo>
                        <a:cubicBezTo>
                          <a:pt x="77089" y="91948"/>
                          <a:pt x="28575" y="36830"/>
                          <a:pt x="0" y="0"/>
                        </a:cubicBezTo>
                        <a:cubicBezTo>
                          <a:pt x="1524" y="26162"/>
                          <a:pt x="5715" y="52197"/>
                          <a:pt x="12573" y="77470"/>
                        </a:cubicBezTo>
                        <a:cubicBezTo>
                          <a:pt x="40513" y="107823"/>
                          <a:pt x="75946" y="141859"/>
                          <a:pt x="119126" y="174752"/>
                        </a:cubicBezTo>
                        <a:cubicBezTo>
                          <a:pt x="189865" y="228854"/>
                          <a:pt x="266192" y="268478"/>
                          <a:pt x="346075" y="292735"/>
                        </a:cubicBezTo>
                        <a:cubicBezTo>
                          <a:pt x="407416" y="311277"/>
                          <a:pt x="470789" y="320802"/>
                          <a:pt x="535686" y="321056"/>
                        </a:cubicBezTo>
                        <a:cubicBezTo>
                          <a:pt x="561213" y="309245"/>
                          <a:pt x="585597" y="294513"/>
                          <a:pt x="608203" y="276987"/>
                        </a:cubicBezTo>
                        <a:cubicBezTo>
                          <a:pt x="440182" y="294640"/>
                          <a:pt x="284480" y="249936"/>
                          <a:pt x="144780" y="14351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39" name="Forme libre : forme 38">
                    <a:extLst>
                      <a:ext uri="{FF2B5EF4-FFF2-40B4-BE49-F238E27FC236}">
                        <a16:creationId xmlns:a16="http://schemas.microsoft.com/office/drawing/2014/main" id="{A580338C-182B-C458-6667-82E126CA9168}"/>
                      </a:ext>
                    </a:extLst>
                  </p:cNvPr>
                  <p:cNvSpPr/>
                  <p:nvPr/>
                </p:nvSpPr>
                <p:spPr>
                  <a:xfrm>
                    <a:off x="11255756" y="572262"/>
                    <a:ext cx="506983" cy="331088"/>
                  </a:xfrm>
                  <a:custGeom>
                    <a:avLst/>
                    <a:gdLst>
                      <a:gd name="connsiteX0" fmla="*/ 377444 w 506983"/>
                      <a:gd name="connsiteY0" fmla="*/ 254508 h 331088"/>
                      <a:gd name="connsiteX1" fmla="*/ 132461 w 506983"/>
                      <a:gd name="connsiteY1" fmla="*/ 175768 h 331088"/>
                      <a:gd name="connsiteX2" fmla="*/ 40894 w 506983"/>
                      <a:gd name="connsiteY2" fmla="*/ 17018 h 331088"/>
                      <a:gd name="connsiteX3" fmla="*/ 39750 w 506983"/>
                      <a:gd name="connsiteY3" fmla="*/ 0 h 331088"/>
                      <a:gd name="connsiteX4" fmla="*/ 0 w 506983"/>
                      <a:gd name="connsiteY4" fmla="*/ 12319 h 331088"/>
                      <a:gd name="connsiteX5" fmla="*/ 508 w 506983"/>
                      <a:gd name="connsiteY5" fmla="*/ 19558 h 331088"/>
                      <a:gd name="connsiteX6" fmla="*/ 112522 w 506983"/>
                      <a:gd name="connsiteY6" fmla="*/ 210820 h 331088"/>
                      <a:gd name="connsiteX7" fmla="*/ 368808 w 506983"/>
                      <a:gd name="connsiteY7" fmla="*/ 293878 h 331088"/>
                      <a:gd name="connsiteX8" fmla="*/ 506984 w 506983"/>
                      <a:gd name="connsiteY8" fmla="*/ 331089 h 331088"/>
                      <a:gd name="connsiteX9" fmla="*/ 499745 w 506983"/>
                      <a:gd name="connsiteY9" fmla="*/ 285369 h 331088"/>
                      <a:gd name="connsiteX10" fmla="*/ 377444 w 506983"/>
                      <a:gd name="connsiteY10" fmla="*/ 254381 h 3310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06983" h="331088">
                        <a:moveTo>
                          <a:pt x="377444" y="254508"/>
                        </a:moveTo>
                        <a:cubicBezTo>
                          <a:pt x="296799" y="236982"/>
                          <a:pt x="205359" y="217043"/>
                          <a:pt x="132461" y="175768"/>
                        </a:cubicBezTo>
                        <a:cubicBezTo>
                          <a:pt x="78739" y="145288"/>
                          <a:pt x="47878" y="91948"/>
                          <a:pt x="40894" y="17018"/>
                        </a:cubicBezTo>
                        <a:cubicBezTo>
                          <a:pt x="40386" y="11303"/>
                          <a:pt x="40005" y="5588"/>
                          <a:pt x="39750" y="0"/>
                        </a:cubicBezTo>
                        <a:cubicBezTo>
                          <a:pt x="26288" y="3302"/>
                          <a:pt x="12953" y="7493"/>
                          <a:pt x="0" y="12319"/>
                        </a:cubicBezTo>
                        <a:cubicBezTo>
                          <a:pt x="126" y="14732"/>
                          <a:pt x="253" y="17145"/>
                          <a:pt x="508" y="19558"/>
                        </a:cubicBezTo>
                        <a:cubicBezTo>
                          <a:pt x="8509" y="107696"/>
                          <a:pt x="47244" y="173863"/>
                          <a:pt x="112522" y="210820"/>
                        </a:cubicBezTo>
                        <a:cubicBezTo>
                          <a:pt x="190626" y="255016"/>
                          <a:pt x="285242" y="275717"/>
                          <a:pt x="368808" y="293878"/>
                        </a:cubicBezTo>
                        <a:cubicBezTo>
                          <a:pt x="420624" y="305181"/>
                          <a:pt x="470281" y="315976"/>
                          <a:pt x="506984" y="331089"/>
                        </a:cubicBezTo>
                        <a:cubicBezTo>
                          <a:pt x="505587" y="315722"/>
                          <a:pt x="503047" y="300482"/>
                          <a:pt x="499745" y="285369"/>
                        </a:cubicBezTo>
                        <a:cubicBezTo>
                          <a:pt x="464438" y="273431"/>
                          <a:pt x="422783" y="264287"/>
                          <a:pt x="377444" y="25438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</p:grpSp>
            <p:sp>
              <p:nvSpPr>
                <p:cNvPr id="37" name="Forme libre : forme 36">
                  <a:extLst>
                    <a:ext uri="{FF2B5EF4-FFF2-40B4-BE49-F238E27FC236}">
                      <a16:creationId xmlns:a16="http://schemas.microsoft.com/office/drawing/2014/main" id="{10957CC0-99FC-7BF8-D0DB-C49E31CAB4FB}"/>
                    </a:ext>
                  </a:extLst>
                </p:cNvPr>
                <p:cNvSpPr/>
                <p:nvPr/>
              </p:nvSpPr>
              <p:spPr>
                <a:xfrm>
                  <a:off x="11009135" y="561134"/>
                  <a:ext cx="755207" cy="755172"/>
                </a:xfrm>
                <a:custGeom>
                  <a:avLst/>
                  <a:gdLst>
                    <a:gd name="connsiteX0" fmla="*/ 66153 w 755207"/>
                    <a:gd name="connsiteY0" fmla="*/ 164163 h 755172"/>
                    <a:gd name="connsiteX1" fmla="*/ 591044 w 755207"/>
                    <a:gd name="connsiteY1" fmla="*/ 66119 h 755172"/>
                    <a:gd name="connsiteX2" fmla="*/ 689088 w 755207"/>
                    <a:gd name="connsiteY2" fmla="*/ 591010 h 755172"/>
                    <a:gd name="connsiteX3" fmla="*/ 164197 w 755207"/>
                    <a:gd name="connsiteY3" fmla="*/ 689054 h 755172"/>
                    <a:gd name="connsiteX4" fmla="*/ 66153 w 755207"/>
                    <a:gd name="connsiteY4" fmla="*/ 164163 h 755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5207" h="755172">
                      <a:moveTo>
                        <a:pt x="66153" y="164163"/>
                      </a:moveTo>
                      <a:cubicBezTo>
                        <a:pt x="184009" y="-7795"/>
                        <a:pt x="419086" y="-51737"/>
                        <a:pt x="591044" y="66119"/>
                      </a:cubicBezTo>
                      <a:cubicBezTo>
                        <a:pt x="763002" y="183975"/>
                        <a:pt x="806944" y="419052"/>
                        <a:pt x="689088" y="591010"/>
                      </a:cubicBezTo>
                      <a:cubicBezTo>
                        <a:pt x="571232" y="762968"/>
                        <a:pt x="336155" y="806910"/>
                        <a:pt x="164197" y="689054"/>
                      </a:cubicBezTo>
                      <a:cubicBezTo>
                        <a:pt x="-7888" y="571198"/>
                        <a:pt x="-51703" y="336121"/>
                        <a:pt x="66153" y="164163"/>
                      </a:cubicBezTo>
                    </a:path>
                  </a:pathLst>
                </a:custGeom>
                <a:noFill/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3" name="Graphique 172">
              <a:extLst>
                <a:ext uri="{FF2B5EF4-FFF2-40B4-BE49-F238E27FC236}">
                  <a16:creationId xmlns:a16="http://schemas.microsoft.com/office/drawing/2014/main" id="{7FEC03AD-9BB7-3E4C-A83B-0462565F43AF}"/>
                </a:ext>
              </a:extLst>
            </p:cNvPr>
            <p:cNvGrpSpPr/>
            <p:nvPr/>
          </p:nvGrpSpPr>
          <p:grpSpPr>
            <a:xfrm>
              <a:off x="8649763" y="1237155"/>
              <a:ext cx="755172" cy="755172"/>
              <a:chOff x="8649763" y="1237155"/>
              <a:chExt cx="755172" cy="755172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D7F9BFD5-F899-C5B7-9142-555FCEFB71DF}"/>
                  </a:ext>
                </a:extLst>
              </p:cNvPr>
              <p:cNvSpPr/>
              <p:nvPr/>
            </p:nvSpPr>
            <p:spPr>
              <a:xfrm>
                <a:off x="8649763" y="1237155"/>
                <a:ext cx="755172" cy="755172"/>
              </a:xfrm>
              <a:custGeom>
                <a:avLst/>
                <a:gdLst>
                  <a:gd name="connsiteX0" fmla="*/ 66119 w 755172"/>
                  <a:gd name="connsiteY0" fmla="*/ 164163 h 755172"/>
                  <a:gd name="connsiteX1" fmla="*/ 591010 w 755172"/>
                  <a:gd name="connsiteY1" fmla="*/ 66119 h 755172"/>
                  <a:gd name="connsiteX2" fmla="*/ 689054 w 755172"/>
                  <a:gd name="connsiteY2" fmla="*/ 591010 h 755172"/>
                  <a:gd name="connsiteX3" fmla="*/ 164163 w 755172"/>
                  <a:gd name="connsiteY3" fmla="*/ 689054 h 755172"/>
                  <a:gd name="connsiteX4" fmla="*/ 66119 w 755172"/>
                  <a:gd name="connsiteY4" fmla="*/ 164163 h 755172"/>
                  <a:gd name="connsiteX5" fmla="*/ 66119 w 755172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172" h="755172">
                    <a:moveTo>
                      <a:pt x="66119" y="164163"/>
                    </a:moveTo>
                    <a:cubicBezTo>
                      <a:pt x="183975" y="-7795"/>
                      <a:pt x="419052" y="-51737"/>
                      <a:pt x="591010" y="66119"/>
                    </a:cubicBezTo>
                    <a:cubicBezTo>
                      <a:pt x="762968" y="183975"/>
                      <a:pt x="806910" y="419052"/>
                      <a:pt x="689054" y="591010"/>
                    </a:cubicBezTo>
                    <a:cubicBezTo>
                      <a:pt x="571198" y="762968"/>
                      <a:pt x="336121" y="806910"/>
                      <a:pt x="164163" y="689054"/>
                    </a:cubicBezTo>
                    <a:cubicBezTo>
                      <a:pt x="-7795" y="571198"/>
                      <a:pt x="-51737" y="336121"/>
                      <a:pt x="66119" y="164163"/>
                    </a:cubicBezTo>
                    <a:lnTo>
                      <a:pt x="66119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31" name="Graphique 172">
                <a:extLst>
                  <a:ext uri="{FF2B5EF4-FFF2-40B4-BE49-F238E27FC236}">
                    <a16:creationId xmlns:a16="http://schemas.microsoft.com/office/drawing/2014/main" id="{141BD327-DF0F-A632-AC06-2688F4A3818A}"/>
                  </a:ext>
                </a:extLst>
              </p:cNvPr>
              <p:cNvGrpSpPr/>
              <p:nvPr/>
            </p:nvGrpSpPr>
            <p:grpSpPr>
              <a:xfrm>
                <a:off x="8650478" y="1248283"/>
                <a:ext cx="752855" cy="709040"/>
                <a:chOff x="8650478" y="1248283"/>
                <a:chExt cx="752855" cy="709040"/>
              </a:xfrm>
              <a:solidFill>
                <a:srgbClr val="FFFFFF"/>
              </a:solidFill>
            </p:grpSpPr>
            <p:sp>
              <p:nvSpPr>
                <p:cNvPr id="32" name="Forme libre : forme 31">
                  <a:extLst>
                    <a:ext uri="{FF2B5EF4-FFF2-40B4-BE49-F238E27FC236}">
                      <a16:creationId xmlns:a16="http://schemas.microsoft.com/office/drawing/2014/main" id="{2C238B06-51F4-F15A-116F-8971AFCDA03C}"/>
                    </a:ext>
                  </a:extLst>
                </p:cNvPr>
                <p:cNvSpPr/>
                <p:nvPr/>
              </p:nvSpPr>
              <p:spPr>
                <a:xfrm>
                  <a:off x="8650478" y="1636267"/>
                  <a:ext cx="608203" cy="321055"/>
                </a:xfrm>
                <a:custGeom>
                  <a:avLst/>
                  <a:gdLst>
                    <a:gd name="connsiteX0" fmla="*/ 144780 w 608203"/>
                    <a:gd name="connsiteY0" fmla="*/ 143510 h 321055"/>
                    <a:gd name="connsiteX1" fmla="*/ 0 w 608203"/>
                    <a:gd name="connsiteY1" fmla="*/ 0 h 321055"/>
                    <a:gd name="connsiteX2" fmla="*/ 12573 w 608203"/>
                    <a:gd name="connsiteY2" fmla="*/ 77470 h 321055"/>
                    <a:gd name="connsiteX3" fmla="*/ 119126 w 608203"/>
                    <a:gd name="connsiteY3" fmla="*/ 174752 h 321055"/>
                    <a:gd name="connsiteX4" fmla="*/ 346075 w 608203"/>
                    <a:gd name="connsiteY4" fmla="*/ 292735 h 321055"/>
                    <a:gd name="connsiteX5" fmla="*/ 535686 w 608203"/>
                    <a:gd name="connsiteY5" fmla="*/ 321056 h 321055"/>
                    <a:gd name="connsiteX6" fmla="*/ 608203 w 608203"/>
                    <a:gd name="connsiteY6" fmla="*/ 276987 h 321055"/>
                    <a:gd name="connsiteX7" fmla="*/ 144780 w 608203"/>
                    <a:gd name="connsiteY7" fmla="*/ 143510 h 321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08203" h="321055">
                      <a:moveTo>
                        <a:pt x="144780" y="143510"/>
                      </a:moveTo>
                      <a:cubicBezTo>
                        <a:pt x="77089" y="91948"/>
                        <a:pt x="28575" y="36830"/>
                        <a:pt x="0" y="0"/>
                      </a:cubicBezTo>
                      <a:cubicBezTo>
                        <a:pt x="1524" y="26162"/>
                        <a:pt x="5715" y="52197"/>
                        <a:pt x="12573" y="77470"/>
                      </a:cubicBezTo>
                      <a:cubicBezTo>
                        <a:pt x="40513" y="107823"/>
                        <a:pt x="75946" y="141859"/>
                        <a:pt x="119126" y="174752"/>
                      </a:cubicBezTo>
                      <a:cubicBezTo>
                        <a:pt x="189865" y="228854"/>
                        <a:pt x="266192" y="268478"/>
                        <a:pt x="346075" y="292735"/>
                      </a:cubicBezTo>
                      <a:cubicBezTo>
                        <a:pt x="407415" y="311277"/>
                        <a:pt x="470789" y="320802"/>
                        <a:pt x="535686" y="321056"/>
                      </a:cubicBezTo>
                      <a:cubicBezTo>
                        <a:pt x="561213" y="309245"/>
                        <a:pt x="585597" y="294513"/>
                        <a:pt x="608203" y="276987"/>
                      </a:cubicBezTo>
                      <a:cubicBezTo>
                        <a:pt x="440309" y="294640"/>
                        <a:pt x="284480" y="249936"/>
                        <a:pt x="144780" y="1435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33" name="Forme libre : forme 32">
                  <a:extLst>
                    <a:ext uri="{FF2B5EF4-FFF2-40B4-BE49-F238E27FC236}">
                      <a16:creationId xmlns:a16="http://schemas.microsoft.com/office/drawing/2014/main" id="{EC58C0A3-F373-1C95-1630-53C2A286F161}"/>
                    </a:ext>
                  </a:extLst>
                </p:cNvPr>
                <p:cNvSpPr/>
                <p:nvPr/>
              </p:nvSpPr>
              <p:spPr>
                <a:xfrm>
                  <a:off x="8896350" y="1248283"/>
                  <a:ext cx="506983" cy="331088"/>
                </a:xfrm>
                <a:custGeom>
                  <a:avLst/>
                  <a:gdLst>
                    <a:gd name="connsiteX0" fmla="*/ 377444 w 506983"/>
                    <a:gd name="connsiteY0" fmla="*/ 254508 h 331088"/>
                    <a:gd name="connsiteX1" fmla="*/ 132461 w 506983"/>
                    <a:gd name="connsiteY1" fmla="*/ 175768 h 331088"/>
                    <a:gd name="connsiteX2" fmla="*/ 40894 w 506983"/>
                    <a:gd name="connsiteY2" fmla="*/ 17018 h 331088"/>
                    <a:gd name="connsiteX3" fmla="*/ 39751 w 506983"/>
                    <a:gd name="connsiteY3" fmla="*/ 0 h 331088"/>
                    <a:gd name="connsiteX4" fmla="*/ 0 w 506983"/>
                    <a:gd name="connsiteY4" fmla="*/ 12319 h 331088"/>
                    <a:gd name="connsiteX5" fmla="*/ 508 w 506983"/>
                    <a:gd name="connsiteY5" fmla="*/ 19558 h 331088"/>
                    <a:gd name="connsiteX6" fmla="*/ 112522 w 506983"/>
                    <a:gd name="connsiteY6" fmla="*/ 210820 h 331088"/>
                    <a:gd name="connsiteX7" fmla="*/ 368808 w 506983"/>
                    <a:gd name="connsiteY7" fmla="*/ 293878 h 331088"/>
                    <a:gd name="connsiteX8" fmla="*/ 506984 w 506983"/>
                    <a:gd name="connsiteY8" fmla="*/ 331089 h 331088"/>
                    <a:gd name="connsiteX9" fmla="*/ 499745 w 506983"/>
                    <a:gd name="connsiteY9" fmla="*/ 285369 h 331088"/>
                    <a:gd name="connsiteX10" fmla="*/ 377444 w 506983"/>
                    <a:gd name="connsiteY10" fmla="*/ 254381 h 331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06983" h="331088">
                      <a:moveTo>
                        <a:pt x="377444" y="254508"/>
                      </a:moveTo>
                      <a:cubicBezTo>
                        <a:pt x="296799" y="236982"/>
                        <a:pt x="205359" y="217043"/>
                        <a:pt x="132461" y="175768"/>
                      </a:cubicBezTo>
                      <a:cubicBezTo>
                        <a:pt x="78740" y="145288"/>
                        <a:pt x="47879" y="91948"/>
                        <a:pt x="40894" y="17018"/>
                      </a:cubicBezTo>
                      <a:cubicBezTo>
                        <a:pt x="40386" y="11303"/>
                        <a:pt x="40005" y="5588"/>
                        <a:pt x="39751" y="0"/>
                      </a:cubicBezTo>
                      <a:cubicBezTo>
                        <a:pt x="26289" y="3302"/>
                        <a:pt x="12954" y="7493"/>
                        <a:pt x="0" y="12319"/>
                      </a:cubicBezTo>
                      <a:cubicBezTo>
                        <a:pt x="127" y="14732"/>
                        <a:pt x="254" y="17145"/>
                        <a:pt x="508" y="19558"/>
                      </a:cubicBezTo>
                      <a:cubicBezTo>
                        <a:pt x="8509" y="107696"/>
                        <a:pt x="47244" y="173863"/>
                        <a:pt x="112522" y="210820"/>
                      </a:cubicBezTo>
                      <a:cubicBezTo>
                        <a:pt x="190627" y="255016"/>
                        <a:pt x="285242" y="275717"/>
                        <a:pt x="368808" y="293878"/>
                      </a:cubicBezTo>
                      <a:cubicBezTo>
                        <a:pt x="420624" y="305181"/>
                        <a:pt x="470281" y="315976"/>
                        <a:pt x="506984" y="331089"/>
                      </a:cubicBezTo>
                      <a:cubicBezTo>
                        <a:pt x="505587" y="315722"/>
                        <a:pt x="503047" y="300482"/>
                        <a:pt x="499745" y="285369"/>
                      </a:cubicBezTo>
                      <a:cubicBezTo>
                        <a:pt x="464439" y="273431"/>
                        <a:pt x="422783" y="264287"/>
                        <a:pt x="377444" y="25438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4" name="Graphique 172">
              <a:extLst>
                <a:ext uri="{FF2B5EF4-FFF2-40B4-BE49-F238E27FC236}">
                  <a16:creationId xmlns:a16="http://schemas.microsoft.com/office/drawing/2014/main" id="{7C8CCFBA-6DC2-1A22-AF44-18FF113B88D4}"/>
                </a:ext>
              </a:extLst>
            </p:cNvPr>
            <p:cNvGrpSpPr/>
            <p:nvPr/>
          </p:nvGrpSpPr>
          <p:grpSpPr>
            <a:xfrm>
              <a:off x="7559912" y="0"/>
              <a:ext cx="755159" cy="545238"/>
              <a:chOff x="7559912" y="0"/>
              <a:chExt cx="755159" cy="545238"/>
            </a:xfrm>
          </p:grpSpPr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942D41EB-AA49-1B9C-F33C-EE403F67EB05}"/>
                  </a:ext>
                </a:extLst>
              </p:cNvPr>
              <p:cNvSpPr/>
              <p:nvPr/>
            </p:nvSpPr>
            <p:spPr>
              <a:xfrm>
                <a:off x="7559947" y="0"/>
                <a:ext cx="755123" cy="545238"/>
              </a:xfrm>
              <a:custGeom>
                <a:avLst/>
                <a:gdLst>
                  <a:gd name="connsiteX0" fmla="*/ 39224 w 755123"/>
                  <a:gd name="connsiteY0" fmla="*/ 0 h 545238"/>
                  <a:gd name="connsiteX1" fmla="*/ 82404 w 755123"/>
                  <a:gd name="connsiteY1" fmla="*/ 403098 h 545238"/>
                  <a:gd name="connsiteX2" fmla="*/ 613010 w 755123"/>
                  <a:gd name="connsiteY2" fmla="*/ 462788 h 545238"/>
                  <a:gd name="connsiteX3" fmla="*/ 715880 w 755123"/>
                  <a:gd name="connsiteY3" fmla="*/ 0 h 545238"/>
                  <a:gd name="connsiteX4" fmla="*/ 39224 w 755123"/>
                  <a:gd name="connsiteY4" fmla="*/ 0 h 545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5123" h="545238">
                    <a:moveTo>
                      <a:pt x="39224" y="0"/>
                    </a:moveTo>
                    <a:cubicBezTo>
                      <a:pt x="-23768" y="127254"/>
                      <a:pt x="-11957" y="284734"/>
                      <a:pt x="82404" y="403098"/>
                    </a:cubicBezTo>
                    <a:cubicBezTo>
                      <a:pt x="212452" y="566166"/>
                      <a:pt x="450069" y="592836"/>
                      <a:pt x="613010" y="462788"/>
                    </a:cubicBezTo>
                    <a:cubicBezTo>
                      <a:pt x="754615" y="349885"/>
                      <a:pt x="793350" y="155829"/>
                      <a:pt x="715880" y="0"/>
                    </a:cubicBezTo>
                    <a:lnTo>
                      <a:pt x="39224" y="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27" name="Graphique 172">
                <a:extLst>
                  <a:ext uri="{FF2B5EF4-FFF2-40B4-BE49-F238E27FC236}">
                    <a16:creationId xmlns:a16="http://schemas.microsoft.com/office/drawing/2014/main" id="{2C9973A3-07A6-1BFA-20D4-5A604F252456}"/>
                  </a:ext>
                </a:extLst>
              </p:cNvPr>
              <p:cNvGrpSpPr/>
              <p:nvPr/>
            </p:nvGrpSpPr>
            <p:grpSpPr>
              <a:xfrm>
                <a:off x="7559912" y="0"/>
                <a:ext cx="751603" cy="544956"/>
                <a:chOff x="7559912" y="0"/>
                <a:chExt cx="751603" cy="544956"/>
              </a:xfrm>
              <a:solidFill>
                <a:srgbClr val="FFFFFF"/>
              </a:solidFill>
            </p:grpSpPr>
            <p:sp>
              <p:nvSpPr>
                <p:cNvPr id="28" name="Forme libre : forme 27">
                  <a:extLst>
                    <a:ext uri="{FF2B5EF4-FFF2-40B4-BE49-F238E27FC236}">
                      <a16:creationId xmlns:a16="http://schemas.microsoft.com/office/drawing/2014/main" id="{895729BF-1B1D-127A-A605-2FAC3730EDDF}"/>
                    </a:ext>
                  </a:extLst>
                </p:cNvPr>
                <p:cNvSpPr/>
                <p:nvPr/>
              </p:nvSpPr>
              <p:spPr>
                <a:xfrm>
                  <a:off x="7847838" y="33655"/>
                  <a:ext cx="463677" cy="511301"/>
                </a:xfrm>
                <a:custGeom>
                  <a:avLst/>
                  <a:gdLst>
                    <a:gd name="connsiteX0" fmla="*/ 381127 w 463677"/>
                    <a:gd name="connsiteY0" fmla="*/ 255270 h 511301"/>
                    <a:gd name="connsiteX1" fmla="*/ 463677 w 463677"/>
                    <a:gd name="connsiteY1" fmla="*/ 82169 h 511301"/>
                    <a:gd name="connsiteX2" fmla="*/ 442722 w 463677"/>
                    <a:gd name="connsiteY2" fmla="*/ 0 h 511301"/>
                    <a:gd name="connsiteX3" fmla="*/ 179578 w 463677"/>
                    <a:gd name="connsiteY3" fmla="*/ 404114 h 511301"/>
                    <a:gd name="connsiteX4" fmla="*/ 0 w 463677"/>
                    <a:gd name="connsiteY4" fmla="*/ 500634 h 511301"/>
                    <a:gd name="connsiteX5" fmla="*/ 77724 w 463677"/>
                    <a:gd name="connsiteY5" fmla="*/ 511302 h 511301"/>
                    <a:gd name="connsiteX6" fmla="*/ 201930 w 463677"/>
                    <a:gd name="connsiteY6" fmla="*/ 437896 h 511301"/>
                    <a:gd name="connsiteX7" fmla="*/ 381127 w 463677"/>
                    <a:gd name="connsiteY7" fmla="*/ 255270 h 511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3677" h="511301">
                      <a:moveTo>
                        <a:pt x="381127" y="255270"/>
                      </a:moveTo>
                      <a:cubicBezTo>
                        <a:pt x="416814" y="202057"/>
                        <a:pt x="444373" y="144145"/>
                        <a:pt x="463677" y="82169"/>
                      </a:cubicBezTo>
                      <a:cubicBezTo>
                        <a:pt x="459867" y="54356"/>
                        <a:pt x="452882" y="26797"/>
                        <a:pt x="442722" y="0"/>
                      </a:cubicBezTo>
                      <a:cubicBezTo>
                        <a:pt x="410464" y="165735"/>
                        <a:pt x="322199" y="301625"/>
                        <a:pt x="179578" y="404114"/>
                      </a:cubicBezTo>
                      <a:cubicBezTo>
                        <a:pt x="110490" y="453771"/>
                        <a:pt x="43561" y="483997"/>
                        <a:pt x="0" y="500634"/>
                      </a:cubicBezTo>
                      <a:cubicBezTo>
                        <a:pt x="25527" y="506857"/>
                        <a:pt x="51562" y="510413"/>
                        <a:pt x="77724" y="511302"/>
                      </a:cubicBezTo>
                      <a:cubicBezTo>
                        <a:pt x="114935" y="493395"/>
                        <a:pt x="157734" y="469519"/>
                        <a:pt x="201930" y="437896"/>
                      </a:cubicBezTo>
                      <a:cubicBezTo>
                        <a:pt x="274320" y="386080"/>
                        <a:pt x="334645" y="324739"/>
                        <a:pt x="381127" y="25527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29" name="Forme libre : forme 28">
                  <a:extLst>
                    <a:ext uri="{FF2B5EF4-FFF2-40B4-BE49-F238E27FC236}">
                      <a16:creationId xmlns:a16="http://schemas.microsoft.com/office/drawing/2014/main" id="{66E1FD1C-0F6E-B563-AEBD-9B224B9BE9CA}"/>
                    </a:ext>
                  </a:extLst>
                </p:cNvPr>
                <p:cNvSpPr/>
                <p:nvPr/>
              </p:nvSpPr>
              <p:spPr>
                <a:xfrm>
                  <a:off x="7559912" y="0"/>
                  <a:ext cx="330979" cy="197993"/>
                </a:xfrm>
                <a:custGeom>
                  <a:avLst/>
                  <a:gdLst>
                    <a:gd name="connsiteX0" fmla="*/ 283227 w 330979"/>
                    <a:gd name="connsiteY0" fmla="*/ 0 h 197993"/>
                    <a:gd name="connsiteX1" fmla="*/ 195597 w 330979"/>
                    <a:gd name="connsiteY1" fmla="*/ 110490 h 197993"/>
                    <a:gd name="connsiteX2" fmla="*/ 17035 w 330979"/>
                    <a:gd name="connsiteY2" fmla="*/ 151765 h 197993"/>
                    <a:gd name="connsiteX3" fmla="*/ 525 w 330979"/>
                    <a:gd name="connsiteY3" fmla="*/ 147828 h 197993"/>
                    <a:gd name="connsiteX4" fmla="*/ 525 w 330979"/>
                    <a:gd name="connsiteY4" fmla="*/ 189484 h 197993"/>
                    <a:gd name="connsiteX5" fmla="*/ 7637 w 330979"/>
                    <a:gd name="connsiteY5" fmla="*/ 191135 h 197993"/>
                    <a:gd name="connsiteX6" fmla="*/ 71391 w 330979"/>
                    <a:gd name="connsiteY6" fmla="*/ 197993 h 197993"/>
                    <a:gd name="connsiteX7" fmla="*/ 223410 w 330979"/>
                    <a:gd name="connsiteY7" fmla="*/ 139827 h 197993"/>
                    <a:gd name="connsiteX8" fmla="*/ 330979 w 330979"/>
                    <a:gd name="connsiteY8" fmla="*/ 0 h 197993"/>
                    <a:gd name="connsiteX9" fmla="*/ 283227 w 330979"/>
                    <a:gd name="connsiteY9" fmla="*/ 0 h 1979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979" h="197993">
                      <a:moveTo>
                        <a:pt x="283227" y="0"/>
                      </a:moveTo>
                      <a:cubicBezTo>
                        <a:pt x="257446" y="40386"/>
                        <a:pt x="228744" y="79121"/>
                        <a:pt x="195597" y="110490"/>
                      </a:cubicBezTo>
                      <a:cubicBezTo>
                        <a:pt x="150766" y="153035"/>
                        <a:pt x="90695" y="166878"/>
                        <a:pt x="17035" y="151765"/>
                      </a:cubicBezTo>
                      <a:cubicBezTo>
                        <a:pt x="11320" y="150622"/>
                        <a:pt x="5859" y="149225"/>
                        <a:pt x="525" y="147828"/>
                      </a:cubicBezTo>
                      <a:cubicBezTo>
                        <a:pt x="-237" y="161671"/>
                        <a:pt x="-110" y="175641"/>
                        <a:pt x="525" y="189484"/>
                      </a:cubicBezTo>
                      <a:cubicBezTo>
                        <a:pt x="2938" y="189992"/>
                        <a:pt x="5224" y="190627"/>
                        <a:pt x="7637" y="191135"/>
                      </a:cubicBezTo>
                      <a:cubicBezTo>
                        <a:pt x="29735" y="195707"/>
                        <a:pt x="50944" y="197993"/>
                        <a:pt x="71391" y="197993"/>
                      </a:cubicBezTo>
                      <a:cubicBezTo>
                        <a:pt x="130954" y="197993"/>
                        <a:pt x="182770" y="178308"/>
                        <a:pt x="223410" y="139827"/>
                      </a:cubicBezTo>
                      <a:cubicBezTo>
                        <a:pt x="265701" y="99822"/>
                        <a:pt x="300372" y="50165"/>
                        <a:pt x="330979" y="0"/>
                      </a:cubicBezTo>
                      <a:lnTo>
                        <a:pt x="28322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3B9AA24C-83BF-5553-2BB6-80774CB86B58}"/>
                </a:ext>
              </a:extLst>
            </p:cNvPr>
            <p:cNvSpPr/>
            <p:nvPr/>
          </p:nvSpPr>
          <p:spPr>
            <a:xfrm>
              <a:off x="0" y="0"/>
              <a:ext cx="2824352" cy="1845945"/>
            </a:xfrm>
            <a:custGeom>
              <a:avLst/>
              <a:gdLst>
                <a:gd name="connsiteX0" fmla="*/ 2184781 w 2824352"/>
                <a:gd name="connsiteY0" fmla="*/ 0 h 1845945"/>
                <a:gd name="connsiteX1" fmla="*/ 1544574 w 2824352"/>
                <a:gd name="connsiteY1" fmla="*/ 602615 h 1845945"/>
                <a:gd name="connsiteX2" fmla="*/ 1190752 w 2824352"/>
                <a:gd name="connsiteY2" fmla="*/ 951992 h 1845945"/>
                <a:gd name="connsiteX3" fmla="*/ 0 w 2824352"/>
                <a:gd name="connsiteY3" fmla="*/ 1486281 h 1845945"/>
                <a:gd name="connsiteX4" fmla="*/ 0 w 2824352"/>
                <a:gd name="connsiteY4" fmla="*/ 1845945 h 1845945"/>
                <a:gd name="connsiteX5" fmla="*/ 640334 w 2824352"/>
                <a:gd name="connsiteY5" fmla="*/ 1692529 h 1845945"/>
                <a:gd name="connsiteX6" fmla="*/ 1431163 w 2824352"/>
                <a:gd name="connsiteY6" fmla="*/ 1215644 h 1845945"/>
                <a:gd name="connsiteX7" fmla="*/ 1799844 w 2824352"/>
                <a:gd name="connsiteY7" fmla="*/ 851789 h 1845945"/>
                <a:gd name="connsiteX8" fmla="*/ 2824353 w 2824352"/>
                <a:gd name="connsiteY8" fmla="*/ 0 h 1845945"/>
                <a:gd name="connsiteX9" fmla="*/ 2184908 w 2824352"/>
                <a:gd name="connsiteY9" fmla="*/ 0 h 1845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4352" h="1845945">
                  <a:moveTo>
                    <a:pt x="2184781" y="0"/>
                  </a:moveTo>
                  <a:cubicBezTo>
                    <a:pt x="1945386" y="192278"/>
                    <a:pt x="1735963" y="406527"/>
                    <a:pt x="1544574" y="602615"/>
                  </a:cubicBezTo>
                  <a:cubicBezTo>
                    <a:pt x="1421892" y="728345"/>
                    <a:pt x="1305941" y="846963"/>
                    <a:pt x="1190752" y="951992"/>
                  </a:cubicBezTo>
                  <a:cubicBezTo>
                    <a:pt x="874014" y="1240790"/>
                    <a:pt x="473837" y="1420114"/>
                    <a:pt x="0" y="1486281"/>
                  </a:cubicBezTo>
                  <a:lnTo>
                    <a:pt x="0" y="1845945"/>
                  </a:lnTo>
                  <a:cubicBezTo>
                    <a:pt x="225298" y="1817878"/>
                    <a:pt x="440182" y="1766443"/>
                    <a:pt x="640334" y="1692529"/>
                  </a:cubicBezTo>
                  <a:cubicBezTo>
                    <a:pt x="938784" y="1582293"/>
                    <a:pt x="1204849" y="1421892"/>
                    <a:pt x="1431163" y="1215644"/>
                  </a:cubicBezTo>
                  <a:cubicBezTo>
                    <a:pt x="1554099" y="1103630"/>
                    <a:pt x="1673479" y="981329"/>
                    <a:pt x="1799844" y="851789"/>
                  </a:cubicBezTo>
                  <a:cubicBezTo>
                    <a:pt x="2097659" y="546735"/>
                    <a:pt x="2417953" y="218694"/>
                    <a:pt x="2824353" y="0"/>
                  </a:cubicBezTo>
                  <a:lnTo>
                    <a:pt x="21849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6" name="Graphique 172">
              <a:extLst>
                <a:ext uri="{FF2B5EF4-FFF2-40B4-BE49-F238E27FC236}">
                  <a16:creationId xmlns:a16="http://schemas.microsoft.com/office/drawing/2014/main" id="{EEAB2D5B-C15F-6712-087A-3F96472E1A4B}"/>
                </a:ext>
              </a:extLst>
            </p:cNvPr>
            <p:cNvGrpSpPr/>
            <p:nvPr/>
          </p:nvGrpSpPr>
          <p:grpSpPr>
            <a:xfrm>
              <a:off x="379861" y="0"/>
              <a:ext cx="755306" cy="487040"/>
              <a:chOff x="379861" y="0"/>
              <a:chExt cx="755306" cy="487040"/>
            </a:xfrm>
          </p:grpSpPr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EA757DDB-4784-09A8-465C-7F7AEA3BAA9A}"/>
                  </a:ext>
                </a:extLst>
              </p:cNvPr>
              <p:cNvSpPr/>
              <p:nvPr/>
            </p:nvSpPr>
            <p:spPr>
              <a:xfrm>
                <a:off x="379861" y="0"/>
                <a:ext cx="755306" cy="487040"/>
              </a:xfrm>
              <a:custGeom>
                <a:avLst/>
                <a:gdLst>
                  <a:gd name="connsiteX0" fmla="*/ 16378 w 755306"/>
                  <a:gd name="connsiteY0" fmla="*/ 0 h 487040"/>
                  <a:gd name="connsiteX1" fmla="*/ 13711 w 755306"/>
                  <a:gd name="connsiteY1" fmla="*/ 8890 h 487040"/>
                  <a:gd name="connsiteX2" fmla="*/ 277236 w 755306"/>
                  <a:gd name="connsiteY2" fmla="*/ 473329 h 487040"/>
                  <a:gd name="connsiteX3" fmla="*/ 741675 w 755306"/>
                  <a:gd name="connsiteY3" fmla="*/ 209804 h 487040"/>
                  <a:gd name="connsiteX4" fmla="*/ 739008 w 755306"/>
                  <a:gd name="connsiteY4" fmla="*/ 127 h 487040"/>
                  <a:gd name="connsiteX5" fmla="*/ 16378 w 755306"/>
                  <a:gd name="connsiteY5" fmla="*/ 127 h 4870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06" h="487040">
                    <a:moveTo>
                      <a:pt x="16378" y="0"/>
                    </a:moveTo>
                    <a:cubicBezTo>
                      <a:pt x="15489" y="2921"/>
                      <a:pt x="14473" y="5842"/>
                      <a:pt x="13711" y="8890"/>
                    </a:cubicBezTo>
                    <a:cubicBezTo>
                      <a:pt x="-41788" y="209931"/>
                      <a:pt x="76195" y="417830"/>
                      <a:pt x="277236" y="473329"/>
                    </a:cubicBezTo>
                    <a:cubicBezTo>
                      <a:pt x="478277" y="528828"/>
                      <a:pt x="686177" y="410845"/>
                      <a:pt x="741675" y="209804"/>
                    </a:cubicBezTo>
                    <a:cubicBezTo>
                      <a:pt x="761360" y="138430"/>
                      <a:pt x="759074" y="66040"/>
                      <a:pt x="739008" y="127"/>
                    </a:cubicBezTo>
                    <a:lnTo>
                      <a:pt x="16378" y="127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633E8F98-3490-A6F8-2593-773E54CA7C75}"/>
                  </a:ext>
                </a:extLst>
              </p:cNvPr>
              <p:cNvSpPr/>
              <p:nvPr/>
            </p:nvSpPr>
            <p:spPr>
              <a:xfrm>
                <a:off x="440816" y="0"/>
                <a:ext cx="183878" cy="348615"/>
              </a:xfrm>
              <a:custGeom>
                <a:avLst/>
                <a:gdLst>
                  <a:gd name="connsiteX0" fmla="*/ 139827 w 183878"/>
                  <a:gd name="connsiteY0" fmla="*/ 0 h 348615"/>
                  <a:gd name="connsiteX1" fmla="*/ 135890 w 183878"/>
                  <a:gd name="connsiteY1" fmla="*/ 170053 h 348615"/>
                  <a:gd name="connsiteX2" fmla="*/ 15621 w 183878"/>
                  <a:gd name="connsiteY2" fmla="*/ 308356 h 348615"/>
                  <a:gd name="connsiteX3" fmla="*/ 0 w 183878"/>
                  <a:gd name="connsiteY3" fmla="*/ 314960 h 348615"/>
                  <a:gd name="connsiteX4" fmla="*/ 24511 w 183878"/>
                  <a:gd name="connsiteY4" fmla="*/ 348615 h 348615"/>
                  <a:gd name="connsiteX5" fmla="*/ 31242 w 183878"/>
                  <a:gd name="connsiteY5" fmla="*/ 345694 h 348615"/>
                  <a:gd name="connsiteX6" fmla="*/ 175641 w 183878"/>
                  <a:gd name="connsiteY6" fmla="*/ 177419 h 348615"/>
                  <a:gd name="connsiteX7" fmla="*/ 180340 w 183878"/>
                  <a:gd name="connsiteY7" fmla="*/ 0 h 348615"/>
                  <a:gd name="connsiteX8" fmla="*/ 139700 w 183878"/>
                  <a:gd name="connsiteY8" fmla="*/ 0 h 348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3878" h="348615">
                    <a:moveTo>
                      <a:pt x="139827" y="0"/>
                    </a:moveTo>
                    <a:cubicBezTo>
                      <a:pt x="144653" y="57150"/>
                      <a:pt x="146050" y="115951"/>
                      <a:pt x="135890" y="170053"/>
                    </a:cubicBezTo>
                    <a:cubicBezTo>
                      <a:pt x="124587" y="230759"/>
                      <a:pt x="84201" y="277368"/>
                      <a:pt x="15621" y="308356"/>
                    </a:cubicBezTo>
                    <a:cubicBezTo>
                      <a:pt x="10287" y="310769"/>
                      <a:pt x="5080" y="312928"/>
                      <a:pt x="0" y="314960"/>
                    </a:cubicBezTo>
                    <a:cubicBezTo>
                      <a:pt x="7493" y="326644"/>
                      <a:pt x="15748" y="337820"/>
                      <a:pt x="24511" y="348615"/>
                    </a:cubicBezTo>
                    <a:cubicBezTo>
                      <a:pt x="26797" y="347726"/>
                      <a:pt x="28956" y="346710"/>
                      <a:pt x="31242" y="345694"/>
                    </a:cubicBezTo>
                    <a:cubicBezTo>
                      <a:pt x="112014" y="309499"/>
                      <a:pt x="161925" y="251333"/>
                      <a:pt x="175641" y="177419"/>
                    </a:cubicBezTo>
                    <a:cubicBezTo>
                      <a:pt x="186309" y="119888"/>
                      <a:pt x="185166" y="58928"/>
                      <a:pt x="180340" y="0"/>
                    </a:cubicBezTo>
                    <a:lnTo>
                      <a:pt x="1397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81CD0258-855C-27C8-8A13-D74EE6639702}"/>
                  </a:ext>
                </a:extLst>
              </p:cNvPr>
              <p:cNvSpPr/>
              <p:nvPr/>
            </p:nvSpPr>
            <p:spPr>
              <a:xfrm>
                <a:off x="900557" y="0"/>
                <a:ext cx="164526" cy="458723"/>
              </a:xfrm>
              <a:custGeom>
                <a:avLst/>
                <a:gdLst>
                  <a:gd name="connsiteX0" fmla="*/ 161671 w 164526"/>
                  <a:gd name="connsiteY0" fmla="*/ 0 h 458723"/>
                  <a:gd name="connsiteX1" fmla="*/ 121412 w 164526"/>
                  <a:gd name="connsiteY1" fmla="*/ 0 h 458723"/>
                  <a:gd name="connsiteX2" fmla="*/ 88519 w 164526"/>
                  <a:gd name="connsiteY2" fmla="*/ 275082 h 458723"/>
                  <a:gd name="connsiteX3" fmla="*/ 0 w 164526"/>
                  <a:gd name="connsiteY3" fmla="*/ 458724 h 458723"/>
                  <a:gd name="connsiteX4" fmla="*/ 69088 w 164526"/>
                  <a:gd name="connsiteY4" fmla="*/ 421640 h 458723"/>
                  <a:gd name="connsiteX5" fmla="*/ 126365 w 164526"/>
                  <a:gd name="connsiteY5" fmla="*/ 289306 h 458723"/>
                  <a:gd name="connsiteX6" fmla="*/ 164084 w 164526"/>
                  <a:gd name="connsiteY6" fmla="*/ 36195 h 458723"/>
                  <a:gd name="connsiteX7" fmla="*/ 161671 w 164526"/>
                  <a:gd name="connsiteY7" fmla="*/ 0 h 4587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4526" h="458723">
                    <a:moveTo>
                      <a:pt x="161671" y="0"/>
                    </a:moveTo>
                    <a:lnTo>
                      <a:pt x="121412" y="0"/>
                    </a:lnTo>
                    <a:cubicBezTo>
                      <a:pt x="130302" y="89662"/>
                      <a:pt x="119380" y="181610"/>
                      <a:pt x="88519" y="275082"/>
                    </a:cubicBezTo>
                    <a:cubicBezTo>
                      <a:pt x="61849" y="355854"/>
                      <a:pt x="25527" y="419608"/>
                      <a:pt x="0" y="458724"/>
                    </a:cubicBezTo>
                    <a:cubicBezTo>
                      <a:pt x="24257" y="448818"/>
                      <a:pt x="47498" y="436372"/>
                      <a:pt x="69088" y="421640"/>
                    </a:cubicBezTo>
                    <a:cubicBezTo>
                      <a:pt x="88646" y="385318"/>
                      <a:pt x="109220" y="340741"/>
                      <a:pt x="126365" y="289306"/>
                    </a:cubicBezTo>
                    <a:cubicBezTo>
                      <a:pt x="154432" y="204851"/>
                      <a:pt x="167132" y="119761"/>
                      <a:pt x="164084" y="36195"/>
                    </a:cubicBezTo>
                    <a:cubicBezTo>
                      <a:pt x="163576" y="24130"/>
                      <a:pt x="162687" y="12065"/>
                      <a:pt x="16167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14529C0C-04CD-66D9-8B0F-94C83ACC9AAA}"/>
                </a:ext>
              </a:extLst>
            </p:cNvPr>
            <p:cNvSpPr/>
            <p:nvPr/>
          </p:nvSpPr>
          <p:spPr>
            <a:xfrm>
              <a:off x="7227443" y="3072383"/>
              <a:ext cx="4966207" cy="3785234"/>
            </a:xfrm>
            <a:custGeom>
              <a:avLst/>
              <a:gdLst>
                <a:gd name="connsiteX0" fmla="*/ 4966081 w 4966207"/>
                <a:gd name="connsiteY0" fmla="*/ 0 h 3785234"/>
                <a:gd name="connsiteX1" fmla="*/ 4901692 w 4966207"/>
                <a:gd name="connsiteY1" fmla="*/ 157734 h 3785234"/>
                <a:gd name="connsiteX2" fmla="*/ 4703826 w 4966207"/>
                <a:gd name="connsiteY2" fmla="*/ 1182243 h 3785234"/>
                <a:gd name="connsiteX3" fmla="*/ 4236974 w 4966207"/>
                <a:gd name="connsiteY3" fmla="*/ 2662555 h 3785234"/>
                <a:gd name="connsiteX4" fmla="*/ 2933700 w 4966207"/>
                <a:gd name="connsiteY4" fmla="*/ 2790698 h 3785234"/>
                <a:gd name="connsiteX5" fmla="*/ 1464056 w 4966207"/>
                <a:gd name="connsiteY5" fmla="*/ 2718308 h 3785234"/>
                <a:gd name="connsiteX6" fmla="*/ 771651 w 4966207"/>
                <a:gd name="connsiteY6" fmla="*/ 3059557 h 3785234"/>
                <a:gd name="connsiteX7" fmla="*/ 223012 w 4966207"/>
                <a:gd name="connsiteY7" fmla="*/ 3538093 h 3785234"/>
                <a:gd name="connsiteX8" fmla="*/ 0 w 4966207"/>
                <a:gd name="connsiteY8" fmla="*/ 3785235 h 3785234"/>
                <a:gd name="connsiteX9" fmla="*/ 480187 w 4966207"/>
                <a:gd name="connsiteY9" fmla="*/ 3785235 h 3785234"/>
                <a:gd name="connsiteX10" fmla="*/ 484250 w 4966207"/>
                <a:gd name="connsiteY10" fmla="*/ 3781044 h 3785234"/>
                <a:gd name="connsiteX11" fmla="*/ 1556766 w 4966207"/>
                <a:gd name="connsiteY11" fmla="*/ 3062605 h 3785234"/>
                <a:gd name="connsiteX12" fmla="*/ 2850007 w 4966207"/>
                <a:gd name="connsiteY12" fmla="*/ 3137281 h 3785234"/>
                <a:gd name="connsiteX13" fmla="*/ 3609975 w 4966207"/>
                <a:gd name="connsiteY13" fmla="*/ 3260344 h 3785234"/>
                <a:gd name="connsiteX14" fmla="*/ 3652647 w 4966207"/>
                <a:gd name="connsiteY14" fmla="*/ 3259709 h 3785234"/>
                <a:gd name="connsiteX15" fmla="*/ 4068953 w 4966207"/>
                <a:gd name="connsiteY15" fmla="*/ 3179699 h 3785234"/>
                <a:gd name="connsiteX16" fmla="*/ 4473448 w 4966207"/>
                <a:gd name="connsiteY16" fmla="*/ 2929636 h 3785234"/>
                <a:gd name="connsiteX17" fmla="*/ 4966208 w 4966207"/>
                <a:gd name="connsiteY17" fmla="*/ 1846199 h 3785234"/>
                <a:gd name="connsiteX18" fmla="*/ 4966208 w 4966207"/>
                <a:gd name="connsiteY18" fmla="*/ 0 h 378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66207" h="3785234">
                  <a:moveTo>
                    <a:pt x="4966081" y="0"/>
                  </a:moveTo>
                  <a:cubicBezTo>
                    <a:pt x="4942967" y="48768"/>
                    <a:pt x="4921631" y="101092"/>
                    <a:pt x="4901692" y="157734"/>
                  </a:cubicBezTo>
                  <a:cubicBezTo>
                    <a:pt x="4798314" y="451866"/>
                    <a:pt x="4752467" y="806577"/>
                    <a:pt x="4703826" y="1182243"/>
                  </a:cubicBezTo>
                  <a:cubicBezTo>
                    <a:pt x="4627118" y="1774825"/>
                    <a:pt x="4547743" y="2387600"/>
                    <a:pt x="4236974" y="2662555"/>
                  </a:cubicBezTo>
                  <a:cubicBezTo>
                    <a:pt x="3843400" y="3010662"/>
                    <a:pt x="3441954" y="2913634"/>
                    <a:pt x="2933700" y="2790698"/>
                  </a:cubicBezTo>
                  <a:cubicBezTo>
                    <a:pt x="2504567" y="2686939"/>
                    <a:pt x="2018030" y="2569210"/>
                    <a:pt x="1464056" y="2718308"/>
                  </a:cubicBezTo>
                  <a:cubicBezTo>
                    <a:pt x="1238885" y="2778887"/>
                    <a:pt x="1005967" y="2893695"/>
                    <a:pt x="771651" y="3059557"/>
                  </a:cubicBezTo>
                  <a:cubicBezTo>
                    <a:pt x="588899" y="3188970"/>
                    <a:pt x="404240" y="3350006"/>
                    <a:pt x="223012" y="3538093"/>
                  </a:cubicBezTo>
                  <a:cubicBezTo>
                    <a:pt x="139700" y="3624580"/>
                    <a:pt x="64897" y="3708527"/>
                    <a:pt x="0" y="3785235"/>
                  </a:cubicBezTo>
                  <a:lnTo>
                    <a:pt x="480187" y="3785235"/>
                  </a:lnTo>
                  <a:cubicBezTo>
                    <a:pt x="481584" y="3783838"/>
                    <a:pt x="482853" y="3782441"/>
                    <a:pt x="484250" y="3781044"/>
                  </a:cubicBezTo>
                  <a:cubicBezTo>
                    <a:pt x="851535" y="3401060"/>
                    <a:pt x="1222375" y="3152648"/>
                    <a:pt x="1556766" y="3062605"/>
                  </a:cubicBezTo>
                  <a:cubicBezTo>
                    <a:pt x="2022856" y="2937256"/>
                    <a:pt x="2443353" y="3038983"/>
                    <a:pt x="2850007" y="3137281"/>
                  </a:cubicBezTo>
                  <a:cubicBezTo>
                    <a:pt x="3111246" y="3200527"/>
                    <a:pt x="3358896" y="3260344"/>
                    <a:pt x="3609975" y="3260344"/>
                  </a:cubicBezTo>
                  <a:cubicBezTo>
                    <a:pt x="3624199" y="3260344"/>
                    <a:pt x="3638423" y="3260090"/>
                    <a:pt x="3652647" y="3259709"/>
                  </a:cubicBezTo>
                  <a:cubicBezTo>
                    <a:pt x="3802507" y="3255518"/>
                    <a:pt x="3938650" y="3229356"/>
                    <a:pt x="4068953" y="3179699"/>
                  </a:cubicBezTo>
                  <a:cubicBezTo>
                    <a:pt x="4213098" y="3124708"/>
                    <a:pt x="4345305" y="3042920"/>
                    <a:pt x="4473448" y="2929636"/>
                  </a:cubicBezTo>
                  <a:cubicBezTo>
                    <a:pt x="4754880" y="2680716"/>
                    <a:pt x="4884928" y="2283206"/>
                    <a:pt x="4966208" y="1846199"/>
                  </a:cubicBezTo>
                  <a:lnTo>
                    <a:pt x="49662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8" name="Graphique 172">
              <a:extLst>
                <a:ext uri="{FF2B5EF4-FFF2-40B4-BE49-F238E27FC236}">
                  <a16:creationId xmlns:a16="http://schemas.microsoft.com/office/drawing/2014/main" id="{D7562688-ECB4-A717-61F8-DC6AED0D65B2}"/>
                </a:ext>
              </a:extLst>
            </p:cNvPr>
            <p:cNvGrpSpPr/>
            <p:nvPr/>
          </p:nvGrpSpPr>
          <p:grpSpPr>
            <a:xfrm>
              <a:off x="9890009" y="5316485"/>
              <a:ext cx="755499" cy="755372"/>
              <a:chOff x="9890009" y="5316485"/>
              <a:chExt cx="755499" cy="755372"/>
            </a:xfrm>
          </p:grpSpPr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47D7BF9C-3BB5-C918-A84C-4941ED870A6D}"/>
                  </a:ext>
                </a:extLst>
              </p:cNvPr>
              <p:cNvSpPr/>
              <p:nvPr/>
            </p:nvSpPr>
            <p:spPr>
              <a:xfrm>
                <a:off x="9890009" y="5316485"/>
                <a:ext cx="755499" cy="755372"/>
              </a:xfrm>
              <a:custGeom>
                <a:avLst/>
                <a:gdLst>
                  <a:gd name="connsiteX0" fmla="*/ 521831 w 755499"/>
                  <a:gd name="connsiteY0" fmla="*/ 28690 h 755372"/>
                  <a:gd name="connsiteX1" fmla="*/ 726809 w 755499"/>
                  <a:gd name="connsiteY1" fmla="*/ 521704 h 755372"/>
                  <a:gd name="connsiteX2" fmla="*/ 233668 w 755499"/>
                  <a:gd name="connsiteY2" fmla="*/ 726682 h 755372"/>
                  <a:gd name="connsiteX3" fmla="*/ 28690 w 755499"/>
                  <a:gd name="connsiteY3" fmla="*/ 233668 h 755372"/>
                  <a:gd name="connsiteX4" fmla="*/ 521704 w 755499"/>
                  <a:gd name="connsiteY4" fmla="*/ 28690 h 755372"/>
                  <a:gd name="connsiteX5" fmla="*/ 521704 w 755499"/>
                  <a:gd name="connsiteY5" fmla="*/ 28690 h 755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499" h="755372">
                    <a:moveTo>
                      <a:pt x="521831" y="28690"/>
                    </a:moveTo>
                    <a:cubicBezTo>
                      <a:pt x="714617" y="108192"/>
                      <a:pt x="806438" y="329045"/>
                      <a:pt x="726809" y="521704"/>
                    </a:cubicBezTo>
                    <a:cubicBezTo>
                      <a:pt x="647308" y="714490"/>
                      <a:pt x="426454" y="806311"/>
                      <a:pt x="233668" y="726682"/>
                    </a:cubicBezTo>
                    <a:cubicBezTo>
                      <a:pt x="40882" y="647180"/>
                      <a:pt x="-50939" y="426327"/>
                      <a:pt x="28690" y="233668"/>
                    </a:cubicBezTo>
                    <a:cubicBezTo>
                      <a:pt x="108192" y="40882"/>
                      <a:pt x="329046" y="-50939"/>
                      <a:pt x="521704" y="28690"/>
                    </a:cubicBezTo>
                    <a:lnTo>
                      <a:pt x="521704" y="2869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20" name="Graphique 172">
                <a:extLst>
                  <a:ext uri="{FF2B5EF4-FFF2-40B4-BE49-F238E27FC236}">
                    <a16:creationId xmlns:a16="http://schemas.microsoft.com/office/drawing/2014/main" id="{8031C1AC-E474-6D1A-0E59-DEBB950B2B4B}"/>
                  </a:ext>
                </a:extLst>
              </p:cNvPr>
              <p:cNvGrpSpPr/>
              <p:nvPr/>
            </p:nvGrpSpPr>
            <p:grpSpPr>
              <a:xfrm>
                <a:off x="9951772" y="5330063"/>
                <a:ext cx="655267" cy="724661"/>
                <a:chOff x="9951772" y="5330063"/>
                <a:chExt cx="655267" cy="724661"/>
              </a:xfrm>
              <a:solidFill>
                <a:srgbClr val="FFFFFF"/>
              </a:solidFill>
            </p:grpSpPr>
            <p:sp>
              <p:nvSpPr>
                <p:cNvPr id="21" name="Forme libre : forme 20">
                  <a:extLst>
                    <a:ext uri="{FF2B5EF4-FFF2-40B4-BE49-F238E27FC236}">
                      <a16:creationId xmlns:a16="http://schemas.microsoft.com/office/drawing/2014/main" id="{E9910734-CE5C-3CF8-3E39-709FCA2E791C}"/>
                    </a:ext>
                  </a:extLst>
                </p:cNvPr>
                <p:cNvSpPr/>
                <p:nvPr/>
              </p:nvSpPr>
              <p:spPr>
                <a:xfrm>
                  <a:off x="9951772" y="5330063"/>
                  <a:ext cx="216736" cy="652652"/>
                </a:xfrm>
                <a:custGeom>
                  <a:avLst/>
                  <a:gdLst>
                    <a:gd name="connsiteX0" fmla="*/ 106500 w 216736"/>
                    <a:gd name="connsiteY0" fmla="*/ 171450 h 652652"/>
                    <a:gd name="connsiteX1" fmla="*/ 216736 w 216736"/>
                    <a:gd name="connsiteY1" fmla="*/ 0 h 652652"/>
                    <a:gd name="connsiteX2" fmla="*/ 143584 w 216736"/>
                    <a:gd name="connsiteY2" fmla="*/ 28448 h 652652"/>
                    <a:gd name="connsiteX3" fmla="*/ 70559 w 216736"/>
                    <a:gd name="connsiteY3" fmla="*/ 152908 h 652652"/>
                    <a:gd name="connsiteX4" fmla="*/ 2360 w 216736"/>
                    <a:gd name="connsiteY4" fmla="*/ 399542 h 652652"/>
                    <a:gd name="connsiteX5" fmla="*/ 14045 w 216736"/>
                    <a:gd name="connsiteY5" fmla="*/ 590931 h 652652"/>
                    <a:gd name="connsiteX6" fmla="*/ 72210 w 216736"/>
                    <a:gd name="connsiteY6" fmla="*/ 652653 h 652652"/>
                    <a:gd name="connsiteX7" fmla="*/ 106500 w 216736"/>
                    <a:gd name="connsiteY7" fmla="*/ 171577 h 652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6736" h="652652">
                      <a:moveTo>
                        <a:pt x="106500" y="171450"/>
                      </a:moveTo>
                      <a:cubicBezTo>
                        <a:pt x="142822" y="94615"/>
                        <a:pt x="186765" y="35687"/>
                        <a:pt x="216736" y="0"/>
                      </a:cubicBezTo>
                      <a:cubicBezTo>
                        <a:pt x="191463" y="6985"/>
                        <a:pt x="166953" y="16510"/>
                        <a:pt x="143584" y="28448"/>
                      </a:cubicBezTo>
                      <a:cubicBezTo>
                        <a:pt x="119709" y="62103"/>
                        <a:pt x="93800" y="103886"/>
                        <a:pt x="70559" y="152908"/>
                      </a:cubicBezTo>
                      <a:cubicBezTo>
                        <a:pt x="32333" y="233299"/>
                        <a:pt x="9472" y="316230"/>
                        <a:pt x="2360" y="399542"/>
                      </a:cubicBezTo>
                      <a:cubicBezTo>
                        <a:pt x="-3101" y="463423"/>
                        <a:pt x="963" y="527431"/>
                        <a:pt x="14045" y="590931"/>
                      </a:cubicBezTo>
                      <a:cubicBezTo>
                        <a:pt x="30935" y="613410"/>
                        <a:pt x="50367" y="634238"/>
                        <a:pt x="72210" y="652653"/>
                      </a:cubicBezTo>
                      <a:cubicBezTo>
                        <a:pt x="20013" y="491998"/>
                        <a:pt x="31444" y="330454"/>
                        <a:pt x="106500" y="17157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22" name="Forme libre : forme 21">
                  <a:extLst>
                    <a:ext uri="{FF2B5EF4-FFF2-40B4-BE49-F238E27FC236}">
                      <a16:creationId xmlns:a16="http://schemas.microsoft.com/office/drawing/2014/main" id="{16125900-226C-6D0A-1A78-CCC9053F6D34}"/>
                    </a:ext>
                  </a:extLst>
                </p:cNvPr>
                <p:cNvSpPr/>
                <p:nvPr/>
              </p:nvSpPr>
              <p:spPr>
                <a:xfrm>
                  <a:off x="10380344" y="5492750"/>
                  <a:ext cx="226695" cy="561975"/>
                </a:xfrm>
                <a:custGeom>
                  <a:avLst/>
                  <a:gdLst>
                    <a:gd name="connsiteX0" fmla="*/ 199517 w 226695"/>
                    <a:gd name="connsiteY0" fmla="*/ 1778 h 561975"/>
                    <a:gd name="connsiteX1" fmla="*/ 35687 w 226695"/>
                    <a:gd name="connsiteY1" fmla="*/ 151130 h 561975"/>
                    <a:gd name="connsiteX2" fmla="*/ 7748 w 226695"/>
                    <a:gd name="connsiteY2" fmla="*/ 419100 h 561975"/>
                    <a:gd name="connsiteX3" fmla="*/ 0 w 226695"/>
                    <a:gd name="connsiteY3" fmla="*/ 561975 h 561975"/>
                    <a:gd name="connsiteX4" fmla="*/ 43307 w 226695"/>
                    <a:gd name="connsiteY4" fmla="*/ 545465 h 561975"/>
                    <a:gd name="connsiteX5" fmla="*/ 48133 w 226695"/>
                    <a:gd name="connsiteY5" fmla="*/ 419354 h 561975"/>
                    <a:gd name="connsiteX6" fmla="*/ 74168 w 226695"/>
                    <a:gd name="connsiteY6" fmla="*/ 163449 h 561975"/>
                    <a:gd name="connsiteX7" fmla="*/ 210312 w 226695"/>
                    <a:gd name="connsiteY7" fmla="*/ 40894 h 561975"/>
                    <a:gd name="connsiteX8" fmla="*/ 226695 w 226695"/>
                    <a:gd name="connsiteY8" fmla="*/ 36322 h 561975"/>
                    <a:gd name="connsiteX9" fmla="*/ 206375 w 226695"/>
                    <a:gd name="connsiteY9" fmla="*/ 0 h 561975"/>
                    <a:gd name="connsiteX10" fmla="*/ 199390 w 226695"/>
                    <a:gd name="connsiteY10" fmla="*/ 2032 h 561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26695" h="561975">
                      <a:moveTo>
                        <a:pt x="199517" y="1778"/>
                      </a:moveTo>
                      <a:cubicBezTo>
                        <a:pt x="114936" y="27940"/>
                        <a:pt x="58293" y="79502"/>
                        <a:pt x="35687" y="151130"/>
                      </a:cubicBezTo>
                      <a:cubicBezTo>
                        <a:pt x="8637" y="236728"/>
                        <a:pt x="8128" y="333629"/>
                        <a:pt x="7748" y="419100"/>
                      </a:cubicBezTo>
                      <a:cubicBezTo>
                        <a:pt x="7493" y="472186"/>
                        <a:pt x="7112" y="522986"/>
                        <a:pt x="0" y="561975"/>
                      </a:cubicBezTo>
                      <a:cubicBezTo>
                        <a:pt x="14732" y="557403"/>
                        <a:pt x="29211" y="551815"/>
                        <a:pt x="43307" y="545465"/>
                      </a:cubicBezTo>
                      <a:cubicBezTo>
                        <a:pt x="47625" y="508508"/>
                        <a:pt x="47879" y="465836"/>
                        <a:pt x="48133" y="419354"/>
                      </a:cubicBezTo>
                      <a:cubicBezTo>
                        <a:pt x="48514" y="336804"/>
                        <a:pt x="49023" y="243205"/>
                        <a:pt x="74168" y="163449"/>
                      </a:cubicBezTo>
                      <a:cubicBezTo>
                        <a:pt x="92711" y="104521"/>
                        <a:pt x="138557" y="63246"/>
                        <a:pt x="210312" y="40894"/>
                      </a:cubicBezTo>
                      <a:cubicBezTo>
                        <a:pt x="215774" y="39116"/>
                        <a:pt x="221235" y="37719"/>
                        <a:pt x="226695" y="36322"/>
                      </a:cubicBezTo>
                      <a:cubicBezTo>
                        <a:pt x="220599" y="23876"/>
                        <a:pt x="213868" y="11684"/>
                        <a:pt x="206375" y="0"/>
                      </a:cubicBezTo>
                      <a:cubicBezTo>
                        <a:pt x="204089" y="635"/>
                        <a:pt x="201676" y="1270"/>
                        <a:pt x="199390" y="203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51110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Budget Prévisionnel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e libre : forme 5">
            <a:extLst>
              <a:ext uri="{FF2B5EF4-FFF2-40B4-BE49-F238E27FC236}">
                <a16:creationId xmlns:a16="http://schemas.microsoft.com/office/drawing/2014/main" id="{27351669-ABAC-7F6F-7FA9-CE72D9881DF0}"/>
              </a:ext>
            </a:extLst>
          </p:cNvPr>
          <p:cNvSpPr/>
          <p:nvPr userDrawn="1"/>
        </p:nvSpPr>
        <p:spPr>
          <a:xfrm>
            <a:off x="5040311" y="-1320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22438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Budget Prévisionnel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822BFB1-92BA-274E-F3BD-38179619B34D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387C5D56-75E2-4C5A-0F03-528B87DDDE55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250CA288-E91F-1523-5B89-E1FC39853FA8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02821F16-1503-0EE8-4610-463C1FEA221E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DAF886EA-CB9A-687C-03C0-2027443DC216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B7F05A15-DB03-EF29-8637-1D54D7678F42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5274656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s Moyens - Notre Budget Prévisionnel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02821F16-1503-0EE8-4610-463C1FEA221E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DAF886EA-CB9A-687C-03C0-2027443DC216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B7F05A15-DB03-EF29-8637-1D54D7678F42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DCDDA6B2-7747-4919-AFF9-49604985F44A}"/>
              </a:ext>
            </a:extLst>
          </p:cNvPr>
          <p:cNvGrpSpPr/>
          <p:nvPr userDrawn="1"/>
        </p:nvGrpSpPr>
        <p:grpSpPr>
          <a:xfrm rot="10800000">
            <a:off x="-1" y="0"/>
            <a:ext cx="2523460" cy="1334210"/>
            <a:chOff x="5501385" y="2928937"/>
            <a:chExt cx="1189958" cy="1001268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46046291-F57D-4FB9-AAB6-771A3598132C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A2B88F6-F0BE-4DE1-B4F7-31982442AD27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30860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5">
            <a:extLst>
              <a:ext uri="{FF2B5EF4-FFF2-40B4-BE49-F238E27FC236}">
                <a16:creationId xmlns:a16="http://schemas.microsoft.com/office/drawing/2014/main" id="{16F3BD5C-B0F7-0491-7916-7D1A76F53B5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764286" y="2474052"/>
            <a:ext cx="1759128" cy="1759128"/>
          </a:xfrm>
          <a:custGeom>
            <a:avLst/>
            <a:gdLst>
              <a:gd name="connsiteX0" fmla="*/ 879564 w 1759128"/>
              <a:gd name="connsiteY0" fmla="*/ 0 h 1759128"/>
              <a:gd name="connsiteX1" fmla="*/ 1759128 w 1759128"/>
              <a:gd name="connsiteY1" fmla="*/ 879564 h 1759128"/>
              <a:gd name="connsiteX2" fmla="*/ 879564 w 1759128"/>
              <a:gd name="connsiteY2" fmla="*/ 1759128 h 1759128"/>
              <a:gd name="connsiteX3" fmla="*/ 0 w 1759128"/>
              <a:gd name="connsiteY3" fmla="*/ 879564 h 1759128"/>
              <a:gd name="connsiteX4" fmla="*/ 879564 w 1759128"/>
              <a:gd name="connsiteY4" fmla="*/ 0 h 175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9128" h="1759128">
                <a:moveTo>
                  <a:pt x="879564" y="0"/>
                </a:moveTo>
                <a:cubicBezTo>
                  <a:pt x="1365334" y="0"/>
                  <a:pt x="1759128" y="393794"/>
                  <a:pt x="1759128" y="879564"/>
                </a:cubicBezTo>
                <a:cubicBezTo>
                  <a:pt x="1759128" y="1365334"/>
                  <a:pt x="1365334" y="1759128"/>
                  <a:pt x="879564" y="1759128"/>
                </a:cubicBezTo>
                <a:cubicBezTo>
                  <a:pt x="393794" y="1759128"/>
                  <a:pt x="0" y="1365334"/>
                  <a:pt x="0" y="879564"/>
                </a:cubicBezTo>
                <a:cubicBezTo>
                  <a:pt x="0" y="393794"/>
                  <a:pt x="393794" y="0"/>
                  <a:pt x="879564" y="0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 anchor="t">
            <a:noAutofit/>
          </a:bodyPr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4" name="Oval 13">
            <a:extLst>
              <a:ext uri="{FF2B5EF4-FFF2-40B4-BE49-F238E27FC236}">
                <a16:creationId xmlns:a16="http://schemas.microsoft.com/office/drawing/2014/main" id="{29147839-3D99-DC43-00C8-DB54EF990234}"/>
              </a:ext>
            </a:extLst>
          </p:cNvPr>
          <p:cNvSpPr/>
          <p:nvPr userDrawn="1"/>
        </p:nvSpPr>
        <p:spPr>
          <a:xfrm>
            <a:off x="1619779" y="2329545"/>
            <a:ext cx="2048142" cy="2048142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10A56ED5-DAE8-9230-2ED4-273DA91CBC78}"/>
              </a:ext>
            </a:extLst>
          </p:cNvPr>
          <p:cNvGrpSpPr/>
          <p:nvPr userDrawn="1"/>
        </p:nvGrpSpPr>
        <p:grpSpPr>
          <a:xfrm>
            <a:off x="0" y="3955923"/>
            <a:ext cx="4339367" cy="2908185"/>
            <a:chOff x="4896191" y="3955923"/>
            <a:chExt cx="4339367" cy="2908185"/>
          </a:xfrm>
        </p:grpSpPr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7B64723A-7A6A-81BF-328E-633C0C7B228A}"/>
                </a:ext>
              </a:extLst>
            </p:cNvPr>
            <p:cNvSpPr/>
            <p:nvPr/>
          </p:nvSpPr>
          <p:spPr>
            <a:xfrm>
              <a:off x="4896191" y="3955923"/>
              <a:ext cx="4339367" cy="2908185"/>
            </a:xfrm>
            <a:custGeom>
              <a:avLst/>
              <a:gdLst>
                <a:gd name="connsiteX0" fmla="*/ 2128953 w 4339367"/>
                <a:gd name="connsiteY0" fmla="*/ 1599324 h 2908185"/>
                <a:gd name="connsiteX1" fmla="*/ 0 w 4339367"/>
                <a:gd name="connsiteY1" fmla="*/ 0 h 2908185"/>
                <a:gd name="connsiteX2" fmla="*/ 0 w 4339367"/>
                <a:gd name="connsiteY2" fmla="*/ 2908186 h 2908185"/>
                <a:gd name="connsiteX3" fmla="*/ 4339368 w 4339367"/>
                <a:gd name="connsiteY3" fmla="*/ 2908186 h 2908185"/>
                <a:gd name="connsiteX4" fmla="*/ 2128953 w 4339367"/>
                <a:gd name="connsiteY4" fmla="*/ 1599324 h 2908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9367" h="2908185">
                  <a:moveTo>
                    <a:pt x="2128953" y="1599324"/>
                  </a:moveTo>
                  <a:cubicBezTo>
                    <a:pt x="726919" y="1759956"/>
                    <a:pt x="1507552" y="330175"/>
                    <a:pt x="0" y="0"/>
                  </a:cubicBezTo>
                  <a:lnTo>
                    <a:pt x="0" y="2908186"/>
                  </a:lnTo>
                  <a:lnTo>
                    <a:pt x="4339368" y="2908186"/>
                  </a:lnTo>
                  <a:cubicBezTo>
                    <a:pt x="3178283" y="2730243"/>
                    <a:pt x="3395557" y="1454093"/>
                    <a:pt x="2128953" y="1599324"/>
                  </a:cubicBezTo>
                  <a:close/>
                </a:path>
              </a:pathLst>
            </a:custGeom>
            <a:solidFill>
              <a:schemeClr val="accent3"/>
            </a:solidFill>
            <a:ln w="12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CFF249E0-C434-C5AA-F55C-1121D0757A2E}"/>
                </a:ext>
              </a:extLst>
            </p:cNvPr>
            <p:cNvSpPr/>
            <p:nvPr/>
          </p:nvSpPr>
          <p:spPr>
            <a:xfrm>
              <a:off x="4896191" y="4219019"/>
              <a:ext cx="3568662" cy="2645089"/>
            </a:xfrm>
            <a:custGeom>
              <a:avLst/>
              <a:gdLst>
                <a:gd name="connsiteX0" fmla="*/ 3568663 w 3568662"/>
                <a:gd name="connsiteY0" fmla="*/ 2645090 h 2645089"/>
                <a:gd name="connsiteX1" fmla="*/ 1963738 w 3568662"/>
                <a:gd name="connsiteY1" fmla="*/ 1620453 h 2645089"/>
                <a:gd name="connsiteX2" fmla="*/ 0 w 3568662"/>
                <a:gd name="connsiteY2" fmla="*/ 0 h 2645089"/>
                <a:gd name="connsiteX3" fmla="*/ 0 w 3568662"/>
                <a:gd name="connsiteY3" fmla="*/ 2645090 h 2645089"/>
                <a:gd name="connsiteX4" fmla="*/ 3568663 w 3568662"/>
                <a:gd name="connsiteY4" fmla="*/ 2645090 h 2645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68662" h="2645089">
                  <a:moveTo>
                    <a:pt x="3568663" y="2645090"/>
                  </a:moveTo>
                  <a:cubicBezTo>
                    <a:pt x="3096439" y="2184449"/>
                    <a:pt x="2941407" y="1508316"/>
                    <a:pt x="1963738" y="1620453"/>
                  </a:cubicBezTo>
                  <a:cubicBezTo>
                    <a:pt x="569596" y="1780195"/>
                    <a:pt x="1183360" y="476933"/>
                    <a:pt x="0" y="0"/>
                  </a:cubicBezTo>
                  <a:lnTo>
                    <a:pt x="0" y="2645090"/>
                  </a:lnTo>
                  <a:lnTo>
                    <a:pt x="3568663" y="2645090"/>
                  </a:lnTo>
                  <a:close/>
                </a:path>
              </a:pathLst>
            </a:custGeom>
            <a:solidFill>
              <a:schemeClr val="tx1"/>
            </a:solidFill>
            <a:ln w="12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8577956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Budget Prévisionnel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38672BDE-2A86-8123-FD7E-4F32086D7473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DE792F3-3F6E-1E77-12EA-2896F2F63954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A428DDF8-B406-3D72-1865-14E4FDE38B85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058F6D8D-6B83-751F-0A98-A01A8DD5F704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598D7D82-6BCE-E09F-7EE7-3C749F4AC255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737F910-BB1A-EB0C-E58D-8E83AC9666A6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2472180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Equipe De Dir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578C80C4-B858-BA4E-DA6F-907A377E570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9927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B0B13E44-01C4-7A92-3444-063E51AA90F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60916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45EB835-EE0D-3F09-EADD-0C0AAF40A83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71905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EE065BB9-7151-0C73-E709-209147A9BC28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0A8BBE1B-729C-C671-CBE2-70565F86D6D8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86DE2B53-BDFF-40A5-C9A1-0C80B2524454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99143551-A8DB-870A-55F7-566C9F522A78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69CD448A-CA6E-2ECA-7F69-2A7AF44476D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14B9F4F5-95B1-4F85-E017-87935DF7518C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8482703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s Moyens - Notre Equipe De Dir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578C80C4-B858-BA4E-DA6F-907A377E570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9927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B0B13E44-01C4-7A92-3444-063E51AA90F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60916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45EB835-EE0D-3F09-EADD-0C0AAF40A83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71905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EE065BB9-7151-0C73-E709-209147A9BC28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0A8BBE1B-729C-C671-CBE2-70565F86D6D8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86DE2B53-BDFF-40A5-C9A1-0C80B2524454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99143551-A8DB-870A-55F7-566C9F522A78}"/>
              </a:ext>
            </a:extLst>
          </p:cNvPr>
          <p:cNvGrpSpPr/>
          <p:nvPr userDrawn="1"/>
        </p:nvGrpSpPr>
        <p:grpSpPr>
          <a:xfrm>
            <a:off x="10915650" y="5181600"/>
            <a:ext cx="1277938" cy="167640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69CD448A-CA6E-2ECA-7F69-2A7AF44476D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14B9F4F5-95B1-4F85-E017-87935DF7518C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6001758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Equipe Pédagog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3FD25E06-606A-6AF2-14CF-E620A5922FCB}"/>
              </a:ext>
            </a:extLst>
          </p:cNvPr>
          <p:cNvGrpSpPr/>
          <p:nvPr userDrawn="1"/>
        </p:nvGrpSpPr>
        <p:grpSpPr>
          <a:xfrm>
            <a:off x="6967748" y="2747737"/>
            <a:ext cx="5225840" cy="4110263"/>
            <a:chOff x="2912869" y="2747737"/>
            <a:chExt cx="5225840" cy="4110263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A3B36395-87D9-CA2D-BA6D-E371FF393607}"/>
                </a:ext>
              </a:extLst>
            </p:cNvPr>
            <p:cNvSpPr/>
            <p:nvPr/>
          </p:nvSpPr>
          <p:spPr>
            <a:xfrm>
              <a:off x="2912869" y="2747737"/>
              <a:ext cx="5225840" cy="4110263"/>
            </a:xfrm>
            <a:custGeom>
              <a:avLst/>
              <a:gdLst>
                <a:gd name="connsiteX0" fmla="*/ 3535204 w 3919347"/>
                <a:gd name="connsiteY0" fmla="*/ 250317 h 3082671"/>
                <a:gd name="connsiteX1" fmla="*/ 3011805 w 3919347"/>
                <a:gd name="connsiteY1" fmla="*/ 988124 h 3082671"/>
                <a:gd name="connsiteX2" fmla="*/ 2295906 w 3919347"/>
                <a:gd name="connsiteY2" fmla="*/ 1089851 h 3082671"/>
                <a:gd name="connsiteX3" fmla="*/ 1564196 w 3919347"/>
                <a:gd name="connsiteY3" fmla="*/ 1105376 h 3082671"/>
                <a:gd name="connsiteX4" fmla="*/ 1048893 w 3919347"/>
                <a:gd name="connsiteY4" fmla="*/ 1519523 h 3082671"/>
                <a:gd name="connsiteX5" fmla="*/ 0 w 3919347"/>
                <a:gd name="connsiteY5" fmla="*/ 3082671 h 3082671"/>
                <a:gd name="connsiteX6" fmla="*/ 3919347 w 3919347"/>
                <a:gd name="connsiteY6" fmla="*/ 3082671 h 3082671"/>
                <a:gd name="connsiteX7" fmla="*/ 3919347 w 3919347"/>
                <a:gd name="connsiteY7" fmla="*/ 0 h 3082671"/>
                <a:gd name="connsiteX8" fmla="*/ 3535204 w 3919347"/>
                <a:gd name="connsiteY8" fmla="*/ 250317 h 308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19347" h="3082671">
                  <a:moveTo>
                    <a:pt x="3535204" y="250317"/>
                  </a:moveTo>
                  <a:cubicBezTo>
                    <a:pt x="3337274" y="481013"/>
                    <a:pt x="3263170" y="817245"/>
                    <a:pt x="3011805" y="988124"/>
                  </a:cubicBezTo>
                  <a:cubicBezTo>
                    <a:pt x="2807970" y="1126712"/>
                    <a:pt x="2540699" y="1118235"/>
                    <a:pt x="2295906" y="1089851"/>
                  </a:cubicBezTo>
                  <a:cubicBezTo>
                    <a:pt x="2051114" y="1061466"/>
                    <a:pt x="1795272" y="1019461"/>
                    <a:pt x="1564196" y="1105376"/>
                  </a:cubicBezTo>
                  <a:cubicBezTo>
                    <a:pt x="1355598" y="1183005"/>
                    <a:pt x="1198055" y="1354169"/>
                    <a:pt x="1048893" y="1519523"/>
                  </a:cubicBezTo>
                  <a:cubicBezTo>
                    <a:pt x="625412" y="1989011"/>
                    <a:pt x="187357" y="2486025"/>
                    <a:pt x="0" y="3082671"/>
                  </a:cubicBezTo>
                  <a:lnTo>
                    <a:pt x="3919347" y="3082671"/>
                  </a:lnTo>
                  <a:lnTo>
                    <a:pt x="3919347" y="0"/>
                  </a:lnTo>
                  <a:cubicBezTo>
                    <a:pt x="3761041" y="44958"/>
                    <a:pt x="3642551" y="125349"/>
                    <a:pt x="3535204" y="250317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B6D9296E-DA40-0FA6-6B93-58DBB44F27D0}"/>
                </a:ext>
              </a:extLst>
            </p:cNvPr>
            <p:cNvSpPr/>
            <p:nvPr/>
          </p:nvSpPr>
          <p:spPr>
            <a:xfrm>
              <a:off x="2912869" y="2747737"/>
              <a:ext cx="5225840" cy="4110263"/>
            </a:xfrm>
            <a:custGeom>
              <a:avLst/>
              <a:gdLst>
                <a:gd name="connsiteX0" fmla="*/ 1707166 w 3919347"/>
                <a:gd name="connsiteY0" fmla="*/ 1496187 h 3082671"/>
                <a:gd name="connsiteX1" fmla="*/ 2438876 w 3919347"/>
                <a:gd name="connsiteY1" fmla="*/ 1480661 h 3082671"/>
                <a:gd name="connsiteX2" fmla="*/ 3154775 w 3919347"/>
                <a:gd name="connsiteY2" fmla="*/ 1378934 h 3082671"/>
                <a:gd name="connsiteX3" fmla="*/ 3678174 w 3919347"/>
                <a:gd name="connsiteY3" fmla="*/ 641128 h 3082671"/>
                <a:gd name="connsiteX4" fmla="*/ 3919347 w 3919347"/>
                <a:gd name="connsiteY4" fmla="*/ 446342 h 3082671"/>
                <a:gd name="connsiteX5" fmla="*/ 3919347 w 3919347"/>
                <a:gd name="connsiteY5" fmla="*/ 0 h 3082671"/>
                <a:gd name="connsiteX6" fmla="*/ 3535204 w 3919347"/>
                <a:gd name="connsiteY6" fmla="*/ 250317 h 3082671"/>
                <a:gd name="connsiteX7" fmla="*/ 3011805 w 3919347"/>
                <a:gd name="connsiteY7" fmla="*/ 988124 h 3082671"/>
                <a:gd name="connsiteX8" fmla="*/ 2295906 w 3919347"/>
                <a:gd name="connsiteY8" fmla="*/ 1089851 h 3082671"/>
                <a:gd name="connsiteX9" fmla="*/ 1564196 w 3919347"/>
                <a:gd name="connsiteY9" fmla="*/ 1105376 h 3082671"/>
                <a:gd name="connsiteX10" fmla="*/ 1048893 w 3919347"/>
                <a:gd name="connsiteY10" fmla="*/ 1519523 h 3082671"/>
                <a:gd name="connsiteX11" fmla="*/ 0 w 3919347"/>
                <a:gd name="connsiteY11" fmla="*/ 3082671 h 3082671"/>
                <a:gd name="connsiteX12" fmla="*/ 305848 w 3919347"/>
                <a:gd name="connsiteY12" fmla="*/ 3082671 h 3082671"/>
                <a:gd name="connsiteX13" fmla="*/ 1191863 w 3919347"/>
                <a:gd name="connsiteY13" fmla="*/ 1910334 h 3082671"/>
                <a:gd name="connsiteX14" fmla="*/ 1707166 w 3919347"/>
                <a:gd name="connsiteY14" fmla="*/ 1496187 h 308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919347" h="3082671">
                  <a:moveTo>
                    <a:pt x="1707166" y="1496187"/>
                  </a:moveTo>
                  <a:cubicBezTo>
                    <a:pt x="1938147" y="1410272"/>
                    <a:pt x="2194084" y="1452277"/>
                    <a:pt x="2438876" y="1480661"/>
                  </a:cubicBezTo>
                  <a:cubicBezTo>
                    <a:pt x="2683764" y="1509046"/>
                    <a:pt x="2950940" y="1517428"/>
                    <a:pt x="3154775" y="1378934"/>
                  </a:cubicBezTo>
                  <a:cubicBezTo>
                    <a:pt x="3406235" y="1208056"/>
                    <a:pt x="3480245" y="871823"/>
                    <a:pt x="3678174" y="641128"/>
                  </a:cubicBezTo>
                  <a:cubicBezTo>
                    <a:pt x="3750564" y="556832"/>
                    <a:pt x="3828003" y="492919"/>
                    <a:pt x="3919347" y="446342"/>
                  </a:cubicBezTo>
                  <a:lnTo>
                    <a:pt x="3919347" y="0"/>
                  </a:lnTo>
                  <a:cubicBezTo>
                    <a:pt x="3761041" y="44958"/>
                    <a:pt x="3642551" y="125349"/>
                    <a:pt x="3535204" y="250317"/>
                  </a:cubicBezTo>
                  <a:cubicBezTo>
                    <a:pt x="3337274" y="481013"/>
                    <a:pt x="3263170" y="817245"/>
                    <a:pt x="3011805" y="988124"/>
                  </a:cubicBezTo>
                  <a:cubicBezTo>
                    <a:pt x="2807970" y="1126712"/>
                    <a:pt x="2540699" y="1118235"/>
                    <a:pt x="2295906" y="1089851"/>
                  </a:cubicBezTo>
                  <a:cubicBezTo>
                    <a:pt x="2051114" y="1061466"/>
                    <a:pt x="1795272" y="1019461"/>
                    <a:pt x="1564196" y="1105376"/>
                  </a:cubicBezTo>
                  <a:cubicBezTo>
                    <a:pt x="1355598" y="1183005"/>
                    <a:pt x="1198055" y="1354169"/>
                    <a:pt x="1048893" y="1519523"/>
                  </a:cubicBezTo>
                  <a:cubicBezTo>
                    <a:pt x="625412" y="1989011"/>
                    <a:pt x="187357" y="2486025"/>
                    <a:pt x="0" y="3082671"/>
                  </a:cubicBezTo>
                  <a:lnTo>
                    <a:pt x="305848" y="3082671"/>
                  </a:lnTo>
                  <a:cubicBezTo>
                    <a:pt x="528066" y="2653189"/>
                    <a:pt x="864299" y="2273522"/>
                    <a:pt x="1191863" y="1910334"/>
                  </a:cubicBezTo>
                  <a:cubicBezTo>
                    <a:pt x="1341025" y="1744980"/>
                    <a:pt x="1498568" y="1573816"/>
                    <a:pt x="1707166" y="1496187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FD0057D-A2A2-EFD6-6E13-16D0A8FCE28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9927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FF504F60-1973-2DB6-3D5B-9EDDB74D6F8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24989" y="1818638"/>
            <a:ext cx="1929138" cy="1483362"/>
          </a:xfrm>
          <a:custGeom>
            <a:avLst/>
            <a:gdLst>
              <a:gd name="connsiteX0" fmla="*/ 121502 w 1929138"/>
              <a:gd name="connsiteY0" fmla="*/ 0 h 1483362"/>
              <a:gd name="connsiteX1" fmla="*/ 1807637 w 1929138"/>
              <a:gd name="connsiteY1" fmla="*/ 0 h 1483362"/>
              <a:gd name="connsiteX2" fmla="*/ 1919591 w 1929138"/>
              <a:gd name="connsiteY2" fmla="*/ 74208 h 1483362"/>
              <a:gd name="connsiteX3" fmla="*/ 1929138 w 1929138"/>
              <a:gd name="connsiteY3" fmla="*/ 121497 h 1483362"/>
              <a:gd name="connsiteX4" fmla="*/ 1929138 w 1929138"/>
              <a:gd name="connsiteY4" fmla="*/ 1361865 h 1483362"/>
              <a:gd name="connsiteX5" fmla="*/ 1919591 w 1929138"/>
              <a:gd name="connsiteY5" fmla="*/ 1409154 h 1483362"/>
              <a:gd name="connsiteX6" fmla="*/ 1807637 w 1929138"/>
              <a:gd name="connsiteY6" fmla="*/ 1483362 h 1483362"/>
              <a:gd name="connsiteX7" fmla="*/ 121502 w 1929138"/>
              <a:gd name="connsiteY7" fmla="*/ 1483362 h 1483362"/>
              <a:gd name="connsiteX8" fmla="*/ 0 w 1929138"/>
              <a:gd name="connsiteY8" fmla="*/ 1361860 h 1483362"/>
              <a:gd name="connsiteX9" fmla="*/ 0 w 1929138"/>
              <a:gd name="connsiteY9" fmla="*/ 121502 h 1483362"/>
              <a:gd name="connsiteX10" fmla="*/ 121502 w 1929138"/>
              <a:gd name="connsiteY10" fmla="*/ 0 h 148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29138" h="1483362">
                <a:moveTo>
                  <a:pt x="121502" y="0"/>
                </a:moveTo>
                <a:lnTo>
                  <a:pt x="1807637" y="0"/>
                </a:lnTo>
                <a:cubicBezTo>
                  <a:pt x="1857965" y="0"/>
                  <a:pt x="1901146" y="30599"/>
                  <a:pt x="1919591" y="74208"/>
                </a:cubicBezTo>
                <a:lnTo>
                  <a:pt x="1929138" y="121497"/>
                </a:lnTo>
                <a:lnTo>
                  <a:pt x="1929138" y="1361865"/>
                </a:lnTo>
                <a:lnTo>
                  <a:pt x="1919591" y="1409154"/>
                </a:lnTo>
                <a:cubicBezTo>
                  <a:pt x="1901146" y="1452763"/>
                  <a:pt x="1857965" y="1483362"/>
                  <a:pt x="1807637" y="1483362"/>
                </a:cubicBezTo>
                <a:lnTo>
                  <a:pt x="121502" y="1483362"/>
                </a:lnTo>
                <a:cubicBezTo>
                  <a:pt x="54398" y="1483362"/>
                  <a:pt x="0" y="1428964"/>
                  <a:pt x="0" y="1361860"/>
                </a:cubicBezTo>
                <a:lnTo>
                  <a:pt x="0" y="121502"/>
                </a:lnTo>
                <a:cubicBezTo>
                  <a:pt x="0" y="54398"/>
                  <a:pt x="54398" y="0"/>
                  <a:pt x="12150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9A36DCFD-7501-CC1E-85D8-60E86F1A172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834621" y="1818638"/>
            <a:ext cx="1928504" cy="1483362"/>
          </a:xfrm>
          <a:custGeom>
            <a:avLst/>
            <a:gdLst>
              <a:gd name="connsiteX0" fmla="*/ 121502 w 1928504"/>
              <a:gd name="connsiteY0" fmla="*/ 0 h 1483362"/>
              <a:gd name="connsiteX1" fmla="*/ 1807637 w 1928504"/>
              <a:gd name="connsiteY1" fmla="*/ 0 h 1483362"/>
              <a:gd name="connsiteX2" fmla="*/ 1919591 w 1928504"/>
              <a:gd name="connsiteY2" fmla="*/ 74208 h 1483362"/>
              <a:gd name="connsiteX3" fmla="*/ 1928504 w 1928504"/>
              <a:gd name="connsiteY3" fmla="*/ 118357 h 1483362"/>
              <a:gd name="connsiteX4" fmla="*/ 1928504 w 1928504"/>
              <a:gd name="connsiteY4" fmla="*/ 1365005 h 1483362"/>
              <a:gd name="connsiteX5" fmla="*/ 1919591 w 1928504"/>
              <a:gd name="connsiteY5" fmla="*/ 1409154 h 1483362"/>
              <a:gd name="connsiteX6" fmla="*/ 1807637 w 1928504"/>
              <a:gd name="connsiteY6" fmla="*/ 1483362 h 1483362"/>
              <a:gd name="connsiteX7" fmla="*/ 121502 w 1928504"/>
              <a:gd name="connsiteY7" fmla="*/ 1483362 h 1483362"/>
              <a:gd name="connsiteX8" fmla="*/ 0 w 1928504"/>
              <a:gd name="connsiteY8" fmla="*/ 1361860 h 1483362"/>
              <a:gd name="connsiteX9" fmla="*/ 0 w 1928504"/>
              <a:gd name="connsiteY9" fmla="*/ 121502 h 1483362"/>
              <a:gd name="connsiteX10" fmla="*/ 121502 w 1928504"/>
              <a:gd name="connsiteY10" fmla="*/ 0 h 148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28504" h="1483362">
                <a:moveTo>
                  <a:pt x="121502" y="0"/>
                </a:moveTo>
                <a:lnTo>
                  <a:pt x="1807637" y="0"/>
                </a:lnTo>
                <a:cubicBezTo>
                  <a:pt x="1857965" y="0"/>
                  <a:pt x="1901146" y="30599"/>
                  <a:pt x="1919591" y="74208"/>
                </a:cubicBezTo>
                <a:lnTo>
                  <a:pt x="1928504" y="118357"/>
                </a:lnTo>
                <a:lnTo>
                  <a:pt x="1928504" y="1365005"/>
                </a:lnTo>
                <a:lnTo>
                  <a:pt x="1919591" y="1409154"/>
                </a:lnTo>
                <a:cubicBezTo>
                  <a:pt x="1901146" y="1452763"/>
                  <a:pt x="1857965" y="1483362"/>
                  <a:pt x="1807637" y="1483362"/>
                </a:cubicBezTo>
                <a:lnTo>
                  <a:pt x="121502" y="1483362"/>
                </a:lnTo>
                <a:cubicBezTo>
                  <a:pt x="54398" y="1483362"/>
                  <a:pt x="0" y="1428964"/>
                  <a:pt x="0" y="1361860"/>
                </a:cubicBezTo>
                <a:lnTo>
                  <a:pt x="0" y="121502"/>
                </a:lnTo>
                <a:cubicBezTo>
                  <a:pt x="0" y="54398"/>
                  <a:pt x="54398" y="0"/>
                  <a:pt x="12150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B0469964-6D54-D0DD-529D-ED4D9F8D5FD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834621" y="4394192"/>
            <a:ext cx="1928505" cy="1482725"/>
          </a:xfrm>
          <a:custGeom>
            <a:avLst/>
            <a:gdLst>
              <a:gd name="connsiteX0" fmla="*/ 121502 w 1928505"/>
              <a:gd name="connsiteY0" fmla="*/ 0 h 1482725"/>
              <a:gd name="connsiteX1" fmla="*/ 1807637 w 1928505"/>
              <a:gd name="connsiteY1" fmla="*/ 0 h 1482725"/>
              <a:gd name="connsiteX2" fmla="*/ 1919591 w 1928505"/>
              <a:gd name="connsiteY2" fmla="*/ 74208 h 1482725"/>
              <a:gd name="connsiteX3" fmla="*/ 1928505 w 1928505"/>
              <a:gd name="connsiteY3" fmla="*/ 118362 h 1482725"/>
              <a:gd name="connsiteX4" fmla="*/ 1928505 w 1928505"/>
              <a:gd name="connsiteY4" fmla="*/ 1365001 h 1482725"/>
              <a:gd name="connsiteX5" fmla="*/ 1919591 w 1928505"/>
              <a:gd name="connsiteY5" fmla="*/ 1409154 h 1482725"/>
              <a:gd name="connsiteX6" fmla="*/ 1854931 w 1928505"/>
              <a:gd name="connsiteY6" fmla="*/ 1473814 h 1482725"/>
              <a:gd name="connsiteX7" fmla="*/ 1810792 w 1928505"/>
              <a:gd name="connsiteY7" fmla="*/ 1482725 h 1482725"/>
              <a:gd name="connsiteX8" fmla="*/ 118347 w 1928505"/>
              <a:gd name="connsiteY8" fmla="*/ 1482725 h 1482725"/>
              <a:gd name="connsiteX9" fmla="*/ 74208 w 1928505"/>
              <a:gd name="connsiteY9" fmla="*/ 1473814 h 1482725"/>
              <a:gd name="connsiteX10" fmla="*/ 0 w 1928505"/>
              <a:gd name="connsiteY10" fmla="*/ 1361860 h 1482725"/>
              <a:gd name="connsiteX11" fmla="*/ 0 w 1928505"/>
              <a:gd name="connsiteY11" fmla="*/ 121502 h 1482725"/>
              <a:gd name="connsiteX12" fmla="*/ 121502 w 1928505"/>
              <a:gd name="connsiteY12" fmla="*/ 0 h 1482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28505" h="1482725">
                <a:moveTo>
                  <a:pt x="121502" y="0"/>
                </a:moveTo>
                <a:lnTo>
                  <a:pt x="1807637" y="0"/>
                </a:lnTo>
                <a:cubicBezTo>
                  <a:pt x="1857965" y="0"/>
                  <a:pt x="1901146" y="30599"/>
                  <a:pt x="1919591" y="74208"/>
                </a:cubicBezTo>
                <a:lnTo>
                  <a:pt x="1928505" y="118362"/>
                </a:lnTo>
                <a:lnTo>
                  <a:pt x="1928505" y="1365001"/>
                </a:lnTo>
                <a:lnTo>
                  <a:pt x="1919591" y="1409154"/>
                </a:lnTo>
                <a:cubicBezTo>
                  <a:pt x="1907294" y="1438227"/>
                  <a:pt x="1884004" y="1461517"/>
                  <a:pt x="1854931" y="1473814"/>
                </a:cubicBezTo>
                <a:lnTo>
                  <a:pt x="1810792" y="1482725"/>
                </a:lnTo>
                <a:lnTo>
                  <a:pt x="118347" y="1482725"/>
                </a:lnTo>
                <a:lnTo>
                  <a:pt x="74208" y="1473814"/>
                </a:lnTo>
                <a:cubicBezTo>
                  <a:pt x="30599" y="1455369"/>
                  <a:pt x="0" y="1412188"/>
                  <a:pt x="0" y="1361860"/>
                </a:cubicBezTo>
                <a:lnTo>
                  <a:pt x="0" y="121502"/>
                </a:lnTo>
                <a:cubicBezTo>
                  <a:pt x="0" y="54398"/>
                  <a:pt x="54398" y="0"/>
                  <a:pt x="12150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22" name="Espace réservé pour une image  21">
            <a:extLst>
              <a:ext uri="{FF2B5EF4-FFF2-40B4-BE49-F238E27FC236}">
                <a16:creationId xmlns:a16="http://schemas.microsoft.com/office/drawing/2014/main" id="{D3A63B23-818D-FF2C-F81A-673E5DB033F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524990" y="4394192"/>
            <a:ext cx="1929139" cy="1482725"/>
          </a:xfrm>
          <a:custGeom>
            <a:avLst/>
            <a:gdLst>
              <a:gd name="connsiteX0" fmla="*/ 121502 w 1929139"/>
              <a:gd name="connsiteY0" fmla="*/ 0 h 1482725"/>
              <a:gd name="connsiteX1" fmla="*/ 1807637 w 1929139"/>
              <a:gd name="connsiteY1" fmla="*/ 0 h 1482725"/>
              <a:gd name="connsiteX2" fmla="*/ 1929139 w 1929139"/>
              <a:gd name="connsiteY2" fmla="*/ 121502 h 1482725"/>
              <a:gd name="connsiteX3" fmla="*/ 1929139 w 1929139"/>
              <a:gd name="connsiteY3" fmla="*/ 1361860 h 1482725"/>
              <a:gd name="connsiteX4" fmla="*/ 1854931 w 1929139"/>
              <a:gd name="connsiteY4" fmla="*/ 1473814 h 1482725"/>
              <a:gd name="connsiteX5" fmla="*/ 1810792 w 1929139"/>
              <a:gd name="connsiteY5" fmla="*/ 1482725 h 1482725"/>
              <a:gd name="connsiteX6" fmla="*/ 118347 w 1929139"/>
              <a:gd name="connsiteY6" fmla="*/ 1482725 h 1482725"/>
              <a:gd name="connsiteX7" fmla="*/ 74208 w 1929139"/>
              <a:gd name="connsiteY7" fmla="*/ 1473814 h 1482725"/>
              <a:gd name="connsiteX8" fmla="*/ 0 w 1929139"/>
              <a:gd name="connsiteY8" fmla="*/ 1361860 h 1482725"/>
              <a:gd name="connsiteX9" fmla="*/ 0 w 1929139"/>
              <a:gd name="connsiteY9" fmla="*/ 121502 h 1482725"/>
              <a:gd name="connsiteX10" fmla="*/ 121502 w 1929139"/>
              <a:gd name="connsiteY10" fmla="*/ 0 h 1482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29139" h="1482725">
                <a:moveTo>
                  <a:pt x="121502" y="0"/>
                </a:moveTo>
                <a:lnTo>
                  <a:pt x="1807637" y="0"/>
                </a:lnTo>
                <a:cubicBezTo>
                  <a:pt x="1874741" y="0"/>
                  <a:pt x="1929139" y="54398"/>
                  <a:pt x="1929139" y="121502"/>
                </a:cubicBezTo>
                <a:lnTo>
                  <a:pt x="1929139" y="1361860"/>
                </a:lnTo>
                <a:cubicBezTo>
                  <a:pt x="1929139" y="1412188"/>
                  <a:pt x="1898540" y="1455369"/>
                  <a:pt x="1854931" y="1473814"/>
                </a:cubicBezTo>
                <a:lnTo>
                  <a:pt x="1810792" y="1482725"/>
                </a:lnTo>
                <a:lnTo>
                  <a:pt x="118347" y="1482725"/>
                </a:lnTo>
                <a:lnTo>
                  <a:pt x="74208" y="1473814"/>
                </a:lnTo>
                <a:cubicBezTo>
                  <a:pt x="30599" y="1455369"/>
                  <a:pt x="0" y="1412188"/>
                  <a:pt x="0" y="1361860"/>
                </a:cubicBezTo>
                <a:lnTo>
                  <a:pt x="0" y="121502"/>
                </a:lnTo>
                <a:cubicBezTo>
                  <a:pt x="0" y="54398"/>
                  <a:pt x="54398" y="0"/>
                  <a:pt x="12150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1E461E15-01CD-3AF9-83BA-498446092A01}"/>
              </a:ext>
            </a:extLst>
          </p:cNvPr>
          <p:cNvSpPr/>
          <p:nvPr userDrawn="1"/>
        </p:nvSpPr>
        <p:spPr bwMode="auto">
          <a:xfrm flipV="1">
            <a:off x="-12998" y="-12812"/>
            <a:ext cx="3689317" cy="1671582"/>
          </a:xfrm>
          <a:custGeom>
            <a:avLst/>
            <a:gdLst>
              <a:gd name="connsiteX0" fmla="*/ 743282 w 6544451"/>
              <a:gd name="connsiteY0" fmla="*/ 384 h 2965206"/>
              <a:gd name="connsiteX1" fmla="*/ 1127051 w 6544451"/>
              <a:gd name="connsiteY1" fmla="*/ 62518 h 2965206"/>
              <a:gd name="connsiteX2" fmla="*/ 2509284 w 6544451"/>
              <a:gd name="connsiteY2" fmla="*/ 1402220 h 2965206"/>
              <a:gd name="connsiteX3" fmla="*/ 4742121 w 6544451"/>
              <a:gd name="connsiteY3" fmla="*/ 1232099 h 2965206"/>
              <a:gd name="connsiteX4" fmla="*/ 6445656 w 6544451"/>
              <a:gd name="connsiteY4" fmla="*/ 2845922 h 2965206"/>
              <a:gd name="connsiteX5" fmla="*/ 6544451 w 6544451"/>
              <a:gd name="connsiteY5" fmla="*/ 2965206 h 2965206"/>
              <a:gd name="connsiteX6" fmla="*/ 0 w 6544451"/>
              <a:gd name="connsiteY6" fmla="*/ 2965206 h 2965206"/>
              <a:gd name="connsiteX7" fmla="*/ 0 w 6544451"/>
              <a:gd name="connsiteY7" fmla="*/ 150642 h 2965206"/>
              <a:gd name="connsiteX8" fmla="*/ 143332 w 6544451"/>
              <a:gd name="connsiteY8" fmla="*/ 107167 h 2965206"/>
              <a:gd name="connsiteX9" fmla="*/ 743282 w 6544451"/>
              <a:gd name="connsiteY9" fmla="*/ 384 h 2965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44451" h="2965206">
                <a:moveTo>
                  <a:pt x="743282" y="384"/>
                </a:moveTo>
                <a:cubicBezTo>
                  <a:pt x="879180" y="-2828"/>
                  <a:pt x="1010979" y="13786"/>
                  <a:pt x="1127051" y="62518"/>
                </a:cubicBezTo>
                <a:cubicBezTo>
                  <a:pt x="1591340" y="257448"/>
                  <a:pt x="1906772" y="1207290"/>
                  <a:pt x="2509284" y="1402220"/>
                </a:cubicBezTo>
                <a:cubicBezTo>
                  <a:pt x="3111796" y="1597150"/>
                  <a:pt x="4026196" y="920211"/>
                  <a:pt x="4742121" y="1232099"/>
                </a:cubicBezTo>
                <a:cubicBezTo>
                  <a:pt x="5279065" y="1466015"/>
                  <a:pt x="5987459" y="2294026"/>
                  <a:pt x="6445656" y="2845922"/>
                </a:cubicBezTo>
                <a:lnTo>
                  <a:pt x="6544451" y="2965206"/>
                </a:lnTo>
                <a:lnTo>
                  <a:pt x="0" y="2965206"/>
                </a:lnTo>
                <a:lnTo>
                  <a:pt x="0" y="150642"/>
                </a:lnTo>
                <a:lnTo>
                  <a:pt x="143332" y="107167"/>
                </a:lnTo>
                <a:cubicBezTo>
                  <a:pt x="326370" y="54627"/>
                  <a:pt x="539436" y="5202"/>
                  <a:pt x="743282" y="384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566B4169-860D-08B0-78F3-032D8A5FC63E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86C4ECB1-3BC5-0879-D5AA-DF3FDC03169B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D8BC6C7A-D05A-6B68-D372-4670D9496B24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1239583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Equipe Bénévo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pour une image  19">
            <a:extLst>
              <a:ext uri="{FF2B5EF4-FFF2-40B4-BE49-F238E27FC236}">
                <a16:creationId xmlns:a16="http://schemas.microsoft.com/office/drawing/2014/main" id="{5F2A67BA-AA4B-122B-B7D4-B07BECE68EC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7030" y="1678155"/>
            <a:ext cx="1883410" cy="1434508"/>
          </a:xfrm>
          <a:custGeom>
            <a:avLst/>
            <a:gdLst>
              <a:gd name="connsiteX0" fmla="*/ 113297 w 1883410"/>
              <a:gd name="connsiteY0" fmla="*/ 0 h 1434508"/>
              <a:gd name="connsiteX1" fmla="*/ 1770113 w 1883410"/>
              <a:gd name="connsiteY1" fmla="*/ 0 h 1434508"/>
              <a:gd name="connsiteX2" fmla="*/ 1883410 w 1883410"/>
              <a:gd name="connsiteY2" fmla="*/ 113297 h 1434508"/>
              <a:gd name="connsiteX3" fmla="*/ 1883410 w 1883410"/>
              <a:gd name="connsiteY3" fmla="*/ 1321211 h 1434508"/>
              <a:gd name="connsiteX4" fmla="*/ 1770113 w 1883410"/>
              <a:gd name="connsiteY4" fmla="*/ 1434508 h 1434508"/>
              <a:gd name="connsiteX5" fmla="*/ 113297 w 1883410"/>
              <a:gd name="connsiteY5" fmla="*/ 1434508 h 1434508"/>
              <a:gd name="connsiteX6" fmla="*/ 0 w 1883410"/>
              <a:gd name="connsiteY6" fmla="*/ 1321211 h 1434508"/>
              <a:gd name="connsiteX7" fmla="*/ 0 w 1883410"/>
              <a:gd name="connsiteY7" fmla="*/ 113297 h 1434508"/>
              <a:gd name="connsiteX8" fmla="*/ 113297 w 1883410"/>
              <a:gd name="connsiteY8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3410" h="1434508">
                <a:moveTo>
                  <a:pt x="113297" y="0"/>
                </a:moveTo>
                <a:lnTo>
                  <a:pt x="1770113" y="0"/>
                </a:lnTo>
                <a:cubicBezTo>
                  <a:pt x="1832685" y="0"/>
                  <a:pt x="1883410" y="50725"/>
                  <a:pt x="1883410" y="113297"/>
                </a:cubicBezTo>
                <a:lnTo>
                  <a:pt x="1883410" y="1321211"/>
                </a:lnTo>
                <a:cubicBezTo>
                  <a:pt x="1883410" y="1383783"/>
                  <a:pt x="1832685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23" name="Espace réservé pour une image  22">
            <a:extLst>
              <a:ext uri="{FF2B5EF4-FFF2-40B4-BE49-F238E27FC236}">
                <a16:creationId xmlns:a16="http://schemas.microsoft.com/office/drawing/2014/main" id="{6C3942F4-4911-765C-3F3B-18296BA636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7030" y="4231800"/>
            <a:ext cx="1883410" cy="1434508"/>
          </a:xfrm>
          <a:custGeom>
            <a:avLst/>
            <a:gdLst>
              <a:gd name="connsiteX0" fmla="*/ 113297 w 1883410"/>
              <a:gd name="connsiteY0" fmla="*/ 0 h 1434508"/>
              <a:gd name="connsiteX1" fmla="*/ 1770113 w 1883410"/>
              <a:gd name="connsiteY1" fmla="*/ 0 h 1434508"/>
              <a:gd name="connsiteX2" fmla="*/ 1883410 w 1883410"/>
              <a:gd name="connsiteY2" fmla="*/ 113297 h 1434508"/>
              <a:gd name="connsiteX3" fmla="*/ 1883410 w 1883410"/>
              <a:gd name="connsiteY3" fmla="*/ 1321211 h 1434508"/>
              <a:gd name="connsiteX4" fmla="*/ 1770113 w 1883410"/>
              <a:gd name="connsiteY4" fmla="*/ 1434508 h 1434508"/>
              <a:gd name="connsiteX5" fmla="*/ 113297 w 1883410"/>
              <a:gd name="connsiteY5" fmla="*/ 1434508 h 1434508"/>
              <a:gd name="connsiteX6" fmla="*/ 0 w 1883410"/>
              <a:gd name="connsiteY6" fmla="*/ 1321211 h 1434508"/>
              <a:gd name="connsiteX7" fmla="*/ 0 w 1883410"/>
              <a:gd name="connsiteY7" fmla="*/ 113297 h 1434508"/>
              <a:gd name="connsiteX8" fmla="*/ 113297 w 1883410"/>
              <a:gd name="connsiteY8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3410" h="1434508">
                <a:moveTo>
                  <a:pt x="113297" y="0"/>
                </a:moveTo>
                <a:lnTo>
                  <a:pt x="1770113" y="0"/>
                </a:lnTo>
                <a:cubicBezTo>
                  <a:pt x="1832685" y="0"/>
                  <a:pt x="1883410" y="50725"/>
                  <a:pt x="1883410" y="113297"/>
                </a:cubicBezTo>
                <a:lnTo>
                  <a:pt x="1883410" y="1321211"/>
                </a:lnTo>
                <a:cubicBezTo>
                  <a:pt x="1883410" y="1383783"/>
                  <a:pt x="1832685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26" name="Espace réservé pour une image  25">
            <a:extLst>
              <a:ext uri="{FF2B5EF4-FFF2-40B4-BE49-F238E27FC236}">
                <a16:creationId xmlns:a16="http://schemas.microsoft.com/office/drawing/2014/main" id="{BE402DB4-BB69-B24F-1BB6-7E3515E9D40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910653" y="4239248"/>
            <a:ext cx="1880422" cy="1434508"/>
          </a:xfrm>
          <a:custGeom>
            <a:avLst/>
            <a:gdLst>
              <a:gd name="connsiteX0" fmla="*/ 113297 w 1880422"/>
              <a:gd name="connsiteY0" fmla="*/ 0 h 1434508"/>
              <a:gd name="connsiteX1" fmla="*/ 1770113 w 1880422"/>
              <a:gd name="connsiteY1" fmla="*/ 0 h 1434508"/>
              <a:gd name="connsiteX2" fmla="*/ 1874507 w 1880422"/>
              <a:gd name="connsiteY2" fmla="*/ 69197 h 1434508"/>
              <a:gd name="connsiteX3" fmla="*/ 1880422 w 1880422"/>
              <a:gd name="connsiteY3" fmla="*/ 98497 h 1434508"/>
              <a:gd name="connsiteX4" fmla="*/ 1880422 w 1880422"/>
              <a:gd name="connsiteY4" fmla="*/ 1336011 h 1434508"/>
              <a:gd name="connsiteX5" fmla="*/ 1874507 w 1880422"/>
              <a:gd name="connsiteY5" fmla="*/ 1365311 h 1434508"/>
              <a:gd name="connsiteX6" fmla="*/ 1770113 w 1880422"/>
              <a:gd name="connsiteY6" fmla="*/ 1434508 h 1434508"/>
              <a:gd name="connsiteX7" fmla="*/ 113297 w 1880422"/>
              <a:gd name="connsiteY7" fmla="*/ 1434508 h 1434508"/>
              <a:gd name="connsiteX8" fmla="*/ 0 w 1880422"/>
              <a:gd name="connsiteY8" fmla="*/ 1321211 h 1434508"/>
              <a:gd name="connsiteX9" fmla="*/ 0 w 1880422"/>
              <a:gd name="connsiteY9" fmla="*/ 113297 h 1434508"/>
              <a:gd name="connsiteX10" fmla="*/ 113297 w 1880422"/>
              <a:gd name="connsiteY10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0422" h="1434508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22" y="98497"/>
                </a:lnTo>
                <a:lnTo>
                  <a:pt x="1880422" y="1336011"/>
                </a:lnTo>
                <a:lnTo>
                  <a:pt x="1874507" y="1365311"/>
                </a:lnTo>
                <a:cubicBezTo>
                  <a:pt x="1857307" y="1405975"/>
                  <a:pt x="1817042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29" name="Espace réservé pour une image  28">
            <a:extLst>
              <a:ext uri="{FF2B5EF4-FFF2-40B4-BE49-F238E27FC236}">
                <a16:creationId xmlns:a16="http://schemas.microsoft.com/office/drawing/2014/main" id="{EA5D1707-4B53-8CD0-8A14-37AB3DD060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10653" y="1685603"/>
            <a:ext cx="1880422" cy="1427163"/>
          </a:xfrm>
          <a:custGeom>
            <a:avLst/>
            <a:gdLst>
              <a:gd name="connsiteX0" fmla="*/ 113297 w 1880422"/>
              <a:gd name="connsiteY0" fmla="*/ 0 h 1427163"/>
              <a:gd name="connsiteX1" fmla="*/ 1770113 w 1880422"/>
              <a:gd name="connsiteY1" fmla="*/ 0 h 1427163"/>
              <a:gd name="connsiteX2" fmla="*/ 1874507 w 1880422"/>
              <a:gd name="connsiteY2" fmla="*/ 69197 h 1427163"/>
              <a:gd name="connsiteX3" fmla="*/ 1880422 w 1880422"/>
              <a:gd name="connsiteY3" fmla="*/ 98497 h 1427163"/>
              <a:gd name="connsiteX4" fmla="*/ 1880422 w 1880422"/>
              <a:gd name="connsiteY4" fmla="*/ 1336011 h 1427163"/>
              <a:gd name="connsiteX5" fmla="*/ 1874507 w 1880422"/>
              <a:gd name="connsiteY5" fmla="*/ 1365311 h 1427163"/>
              <a:gd name="connsiteX6" fmla="*/ 1814213 w 1880422"/>
              <a:gd name="connsiteY6" fmla="*/ 1425605 h 1427163"/>
              <a:gd name="connsiteX7" fmla="*/ 1806494 w 1880422"/>
              <a:gd name="connsiteY7" fmla="*/ 1427163 h 1427163"/>
              <a:gd name="connsiteX8" fmla="*/ 76916 w 1880422"/>
              <a:gd name="connsiteY8" fmla="*/ 1427163 h 1427163"/>
              <a:gd name="connsiteX9" fmla="*/ 69197 w 1880422"/>
              <a:gd name="connsiteY9" fmla="*/ 1425605 h 1427163"/>
              <a:gd name="connsiteX10" fmla="*/ 0 w 1880422"/>
              <a:gd name="connsiteY10" fmla="*/ 1321211 h 1427163"/>
              <a:gd name="connsiteX11" fmla="*/ 0 w 1880422"/>
              <a:gd name="connsiteY11" fmla="*/ 113297 h 1427163"/>
              <a:gd name="connsiteX12" fmla="*/ 113297 w 1880422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422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22" y="98497"/>
                </a:lnTo>
                <a:lnTo>
                  <a:pt x="1880422" y="1336011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32" name="Espace réservé pour une image  31">
            <a:extLst>
              <a:ext uri="{FF2B5EF4-FFF2-40B4-BE49-F238E27FC236}">
                <a16:creationId xmlns:a16="http://schemas.microsoft.com/office/drawing/2014/main" id="{C56A98B3-E580-F3BB-2605-06F08902792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45860" y="1685603"/>
            <a:ext cx="1880417" cy="1434508"/>
          </a:xfrm>
          <a:custGeom>
            <a:avLst/>
            <a:gdLst>
              <a:gd name="connsiteX0" fmla="*/ 113297 w 1880417"/>
              <a:gd name="connsiteY0" fmla="*/ 0 h 1434508"/>
              <a:gd name="connsiteX1" fmla="*/ 1770113 w 1880417"/>
              <a:gd name="connsiteY1" fmla="*/ 0 h 1434508"/>
              <a:gd name="connsiteX2" fmla="*/ 1874507 w 1880417"/>
              <a:gd name="connsiteY2" fmla="*/ 69197 h 1434508"/>
              <a:gd name="connsiteX3" fmla="*/ 1880417 w 1880417"/>
              <a:gd name="connsiteY3" fmla="*/ 98472 h 1434508"/>
              <a:gd name="connsiteX4" fmla="*/ 1880417 w 1880417"/>
              <a:gd name="connsiteY4" fmla="*/ 1336036 h 1434508"/>
              <a:gd name="connsiteX5" fmla="*/ 1874507 w 1880417"/>
              <a:gd name="connsiteY5" fmla="*/ 1365311 h 1434508"/>
              <a:gd name="connsiteX6" fmla="*/ 1770113 w 1880417"/>
              <a:gd name="connsiteY6" fmla="*/ 1434508 h 1434508"/>
              <a:gd name="connsiteX7" fmla="*/ 113297 w 1880417"/>
              <a:gd name="connsiteY7" fmla="*/ 1434508 h 1434508"/>
              <a:gd name="connsiteX8" fmla="*/ 0 w 1880417"/>
              <a:gd name="connsiteY8" fmla="*/ 1321211 h 1434508"/>
              <a:gd name="connsiteX9" fmla="*/ 0 w 1880417"/>
              <a:gd name="connsiteY9" fmla="*/ 113297 h 1434508"/>
              <a:gd name="connsiteX10" fmla="*/ 113297 w 1880417"/>
              <a:gd name="connsiteY10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0417" h="1434508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17" y="98472"/>
                </a:lnTo>
                <a:lnTo>
                  <a:pt x="1880417" y="1336036"/>
                </a:lnTo>
                <a:lnTo>
                  <a:pt x="1874507" y="1365311"/>
                </a:lnTo>
                <a:cubicBezTo>
                  <a:pt x="1857307" y="1405975"/>
                  <a:pt x="1817042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35" name="Espace réservé pour une image  34">
            <a:extLst>
              <a:ext uri="{FF2B5EF4-FFF2-40B4-BE49-F238E27FC236}">
                <a16:creationId xmlns:a16="http://schemas.microsoft.com/office/drawing/2014/main" id="{BB40B034-1521-0FD4-C18E-B6C3D7F54C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51288" y="4239248"/>
            <a:ext cx="1874987" cy="1426540"/>
          </a:xfrm>
          <a:custGeom>
            <a:avLst/>
            <a:gdLst>
              <a:gd name="connsiteX0" fmla="*/ 107868 w 1874987"/>
              <a:gd name="connsiteY0" fmla="*/ 0 h 1426540"/>
              <a:gd name="connsiteX1" fmla="*/ 1764684 w 1874987"/>
              <a:gd name="connsiteY1" fmla="*/ 0 h 1426540"/>
              <a:gd name="connsiteX2" fmla="*/ 1869078 w 1874987"/>
              <a:gd name="connsiteY2" fmla="*/ 69197 h 1426540"/>
              <a:gd name="connsiteX3" fmla="*/ 1874987 w 1874987"/>
              <a:gd name="connsiteY3" fmla="*/ 98468 h 1426540"/>
              <a:gd name="connsiteX4" fmla="*/ 1874987 w 1874987"/>
              <a:gd name="connsiteY4" fmla="*/ 1336041 h 1426540"/>
              <a:gd name="connsiteX5" fmla="*/ 1869078 w 1874987"/>
              <a:gd name="connsiteY5" fmla="*/ 1365311 h 1426540"/>
              <a:gd name="connsiteX6" fmla="*/ 1808784 w 1874987"/>
              <a:gd name="connsiteY6" fmla="*/ 1425605 h 1426540"/>
              <a:gd name="connsiteX7" fmla="*/ 1804151 w 1874987"/>
              <a:gd name="connsiteY7" fmla="*/ 1426540 h 1426540"/>
              <a:gd name="connsiteX8" fmla="*/ 68402 w 1874987"/>
              <a:gd name="connsiteY8" fmla="*/ 1426540 h 1426540"/>
              <a:gd name="connsiteX9" fmla="*/ 63768 w 1874987"/>
              <a:gd name="connsiteY9" fmla="*/ 1425605 h 1426540"/>
              <a:gd name="connsiteX10" fmla="*/ 3475 w 1874987"/>
              <a:gd name="connsiteY10" fmla="*/ 1365311 h 1426540"/>
              <a:gd name="connsiteX11" fmla="*/ 0 w 1874987"/>
              <a:gd name="connsiteY11" fmla="*/ 1348102 h 1426540"/>
              <a:gd name="connsiteX12" fmla="*/ 0 w 1874987"/>
              <a:gd name="connsiteY12" fmla="*/ 86407 h 1426540"/>
              <a:gd name="connsiteX13" fmla="*/ 3475 w 1874987"/>
              <a:gd name="connsiteY13" fmla="*/ 69197 h 1426540"/>
              <a:gd name="connsiteX14" fmla="*/ 107868 w 1874987"/>
              <a:gd name="connsiteY14" fmla="*/ 0 h 1426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74987" h="1426540">
                <a:moveTo>
                  <a:pt x="107868" y="0"/>
                </a:moveTo>
                <a:lnTo>
                  <a:pt x="1764684" y="0"/>
                </a:lnTo>
                <a:cubicBezTo>
                  <a:pt x="1811613" y="0"/>
                  <a:pt x="1851878" y="28533"/>
                  <a:pt x="1869078" y="69197"/>
                </a:cubicBezTo>
                <a:lnTo>
                  <a:pt x="1874987" y="98468"/>
                </a:lnTo>
                <a:lnTo>
                  <a:pt x="1874987" y="1336041"/>
                </a:lnTo>
                <a:lnTo>
                  <a:pt x="1869078" y="1365311"/>
                </a:lnTo>
                <a:cubicBezTo>
                  <a:pt x="1857611" y="1392421"/>
                  <a:pt x="1835894" y="1414138"/>
                  <a:pt x="1808784" y="1425605"/>
                </a:cubicBezTo>
                <a:lnTo>
                  <a:pt x="1804151" y="1426540"/>
                </a:lnTo>
                <a:lnTo>
                  <a:pt x="68402" y="1426540"/>
                </a:lnTo>
                <a:lnTo>
                  <a:pt x="63768" y="1425605"/>
                </a:lnTo>
                <a:cubicBezTo>
                  <a:pt x="36659" y="1414138"/>
                  <a:pt x="14941" y="1392421"/>
                  <a:pt x="3475" y="1365311"/>
                </a:cubicBezTo>
                <a:lnTo>
                  <a:pt x="0" y="1348102"/>
                </a:lnTo>
                <a:lnTo>
                  <a:pt x="0" y="86407"/>
                </a:lnTo>
                <a:lnTo>
                  <a:pt x="3475" y="69197"/>
                </a:lnTo>
                <a:cubicBezTo>
                  <a:pt x="20674" y="28533"/>
                  <a:pt x="60939" y="0"/>
                  <a:pt x="107868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68BF059D-4482-D73D-FE6D-5BFD4D96E6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09199" y="1685603"/>
            <a:ext cx="1880851" cy="1427163"/>
          </a:xfrm>
          <a:custGeom>
            <a:avLst/>
            <a:gdLst>
              <a:gd name="connsiteX0" fmla="*/ 113297 w 1880851"/>
              <a:gd name="connsiteY0" fmla="*/ 0 h 1427163"/>
              <a:gd name="connsiteX1" fmla="*/ 1770113 w 1880851"/>
              <a:gd name="connsiteY1" fmla="*/ 0 h 1427163"/>
              <a:gd name="connsiteX2" fmla="*/ 1874507 w 1880851"/>
              <a:gd name="connsiteY2" fmla="*/ 69197 h 1427163"/>
              <a:gd name="connsiteX3" fmla="*/ 1880851 w 1880851"/>
              <a:gd name="connsiteY3" fmla="*/ 100622 h 1427163"/>
              <a:gd name="connsiteX4" fmla="*/ 1880851 w 1880851"/>
              <a:gd name="connsiteY4" fmla="*/ 1333886 h 1427163"/>
              <a:gd name="connsiteX5" fmla="*/ 1874507 w 1880851"/>
              <a:gd name="connsiteY5" fmla="*/ 1365311 h 1427163"/>
              <a:gd name="connsiteX6" fmla="*/ 1814213 w 1880851"/>
              <a:gd name="connsiteY6" fmla="*/ 1425605 h 1427163"/>
              <a:gd name="connsiteX7" fmla="*/ 1806494 w 1880851"/>
              <a:gd name="connsiteY7" fmla="*/ 1427163 h 1427163"/>
              <a:gd name="connsiteX8" fmla="*/ 76916 w 1880851"/>
              <a:gd name="connsiteY8" fmla="*/ 1427163 h 1427163"/>
              <a:gd name="connsiteX9" fmla="*/ 69197 w 1880851"/>
              <a:gd name="connsiteY9" fmla="*/ 1425605 h 1427163"/>
              <a:gd name="connsiteX10" fmla="*/ 0 w 1880851"/>
              <a:gd name="connsiteY10" fmla="*/ 1321211 h 1427163"/>
              <a:gd name="connsiteX11" fmla="*/ 0 w 1880851"/>
              <a:gd name="connsiteY11" fmla="*/ 113297 h 1427163"/>
              <a:gd name="connsiteX12" fmla="*/ 113297 w 1880851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51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851" y="100622"/>
                </a:lnTo>
                <a:lnTo>
                  <a:pt x="1880851" y="1333886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41" name="Espace réservé pour une image  40">
            <a:extLst>
              <a:ext uri="{FF2B5EF4-FFF2-40B4-BE49-F238E27FC236}">
                <a16:creationId xmlns:a16="http://schemas.microsoft.com/office/drawing/2014/main" id="{FEAA6457-F1A8-A241-75D2-AAD8E64B895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409199" y="4239248"/>
            <a:ext cx="1880851" cy="1427163"/>
          </a:xfrm>
          <a:custGeom>
            <a:avLst/>
            <a:gdLst>
              <a:gd name="connsiteX0" fmla="*/ 113297 w 1880851"/>
              <a:gd name="connsiteY0" fmla="*/ 0 h 1427163"/>
              <a:gd name="connsiteX1" fmla="*/ 1770113 w 1880851"/>
              <a:gd name="connsiteY1" fmla="*/ 0 h 1427163"/>
              <a:gd name="connsiteX2" fmla="*/ 1874507 w 1880851"/>
              <a:gd name="connsiteY2" fmla="*/ 69197 h 1427163"/>
              <a:gd name="connsiteX3" fmla="*/ 1880851 w 1880851"/>
              <a:gd name="connsiteY3" fmla="*/ 100622 h 1427163"/>
              <a:gd name="connsiteX4" fmla="*/ 1880851 w 1880851"/>
              <a:gd name="connsiteY4" fmla="*/ 1333886 h 1427163"/>
              <a:gd name="connsiteX5" fmla="*/ 1874507 w 1880851"/>
              <a:gd name="connsiteY5" fmla="*/ 1365311 h 1427163"/>
              <a:gd name="connsiteX6" fmla="*/ 1814213 w 1880851"/>
              <a:gd name="connsiteY6" fmla="*/ 1425605 h 1427163"/>
              <a:gd name="connsiteX7" fmla="*/ 1806494 w 1880851"/>
              <a:gd name="connsiteY7" fmla="*/ 1427163 h 1427163"/>
              <a:gd name="connsiteX8" fmla="*/ 76916 w 1880851"/>
              <a:gd name="connsiteY8" fmla="*/ 1427163 h 1427163"/>
              <a:gd name="connsiteX9" fmla="*/ 69197 w 1880851"/>
              <a:gd name="connsiteY9" fmla="*/ 1425605 h 1427163"/>
              <a:gd name="connsiteX10" fmla="*/ 0 w 1880851"/>
              <a:gd name="connsiteY10" fmla="*/ 1321211 h 1427163"/>
              <a:gd name="connsiteX11" fmla="*/ 0 w 1880851"/>
              <a:gd name="connsiteY11" fmla="*/ 113297 h 1427163"/>
              <a:gd name="connsiteX12" fmla="*/ 113297 w 1880851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51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851" y="100622"/>
                </a:lnTo>
                <a:lnTo>
                  <a:pt x="1880851" y="1333886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51D7EFC2-8BB1-1F32-6B24-C2372432984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651850" y="4231800"/>
            <a:ext cx="1874987" cy="1425575"/>
          </a:xfrm>
          <a:custGeom>
            <a:avLst/>
            <a:gdLst>
              <a:gd name="connsiteX0" fmla="*/ 108952 w 1874987"/>
              <a:gd name="connsiteY0" fmla="*/ 0 h 1425575"/>
              <a:gd name="connsiteX1" fmla="*/ 1765768 w 1874987"/>
              <a:gd name="connsiteY1" fmla="*/ 0 h 1425575"/>
              <a:gd name="connsiteX2" fmla="*/ 1870162 w 1874987"/>
              <a:gd name="connsiteY2" fmla="*/ 69197 h 1425575"/>
              <a:gd name="connsiteX3" fmla="*/ 1874987 w 1874987"/>
              <a:gd name="connsiteY3" fmla="*/ 93098 h 1425575"/>
              <a:gd name="connsiteX4" fmla="*/ 1874987 w 1874987"/>
              <a:gd name="connsiteY4" fmla="*/ 1341410 h 1425575"/>
              <a:gd name="connsiteX5" fmla="*/ 1870162 w 1874987"/>
              <a:gd name="connsiteY5" fmla="*/ 1365311 h 1425575"/>
              <a:gd name="connsiteX6" fmla="*/ 1845881 w 1874987"/>
              <a:gd name="connsiteY6" fmla="*/ 1401324 h 1425575"/>
              <a:gd name="connsiteX7" fmla="*/ 1809912 w 1874987"/>
              <a:gd name="connsiteY7" fmla="*/ 1425575 h 1425575"/>
              <a:gd name="connsiteX8" fmla="*/ 64808 w 1874987"/>
              <a:gd name="connsiteY8" fmla="*/ 1425575 h 1425575"/>
              <a:gd name="connsiteX9" fmla="*/ 28839 w 1874987"/>
              <a:gd name="connsiteY9" fmla="*/ 1401324 h 1425575"/>
              <a:gd name="connsiteX10" fmla="*/ 4559 w 1874987"/>
              <a:gd name="connsiteY10" fmla="*/ 1365311 h 1425575"/>
              <a:gd name="connsiteX11" fmla="*/ 0 w 1874987"/>
              <a:gd name="connsiteY11" fmla="*/ 1342733 h 1425575"/>
              <a:gd name="connsiteX12" fmla="*/ 0 w 1874987"/>
              <a:gd name="connsiteY12" fmla="*/ 91776 h 1425575"/>
              <a:gd name="connsiteX13" fmla="*/ 4559 w 1874987"/>
              <a:gd name="connsiteY13" fmla="*/ 69197 h 1425575"/>
              <a:gd name="connsiteX14" fmla="*/ 108952 w 1874987"/>
              <a:gd name="connsiteY14" fmla="*/ 0 h 1425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74987" h="1425575">
                <a:moveTo>
                  <a:pt x="108952" y="0"/>
                </a:moveTo>
                <a:lnTo>
                  <a:pt x="1765768" y="0"/>
                </a:lnTo>
                <a:cubicBezTo>
                  <a:pt x="1812697" y="0"/>
                  <a:pt x="1852962" y="28533"/>
                  <a:pt x="1870162" y="69197"/>
                </a:cubicBezTo>
                <a:lnTo>
                  <a:pt x="1874987" y="93098"/>
                </a:lnTo>
                <a:lnTo>
                  <a:pt x="1874987" y="1341410"/>
                </a:lnTo>
                <a:lnTo>
                  <a:pt x="1870162" y="1365311"/>
                </a:lnTo>
                <a:cubicBezTo>
                  <a:pt x="1864428" y="1378866"/>
                  <a:pt x="1856132" y="1391073"/>
                  <a:pt x="1845881" y="1401324"/>
                </a:cubicBezTo>
                <a:lnTo>
                  <a:pt x="1809912" y="1425575"/>
                </a:lnTo>
                <a:lnTo>
                  <a:pt x="64808" y="1425575"/>
                </a:lnTo>
                <a:lnTo>
                  <a:pt x="28839" y="1401324"/>
                </a:lnTo>
                <a:cubicBezTo>
                  <a:pt x="18588" y="1391073"/>
                  <a:pt x="10292" y="1378866"/>
                  <a:pt x="4559" y="1365311"/>
                </a:cubicBezTo>
                <a:lnTo>
                  <a:pt x="0" y="1342733"/>
                </a:lnTo>
                <a:lnTo>
                  <a:pt x="0" y="91776"/>
                </a:lnTo>
                <a:lnTo>
                  <a:pt x="4559" y="69197"/>
                </a:lnTo>
                <a:cubicBezTo>
                  <a:pt x="21758" y="28533"/>
                  <a:pt x="62023" y="0"/>
                  <a:pt x="10895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47" name="Espace réservé pour une image  46">
            <a:extLst>
              <a:ext uri="{FF2B5EF4-FFF2-40B4-BE49-F238E27FC236}">
                <a16:creationId xmlns:a16="http://schemas.microsoft.com/office/drawing/2014/main" id="{7E81FF03-7360-80D6-F6ED-D15E2077585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647506" y="1678155"/>
            <a:ext cx="1879333" cy="1427162"/>
          </a:xfrm>
          <a:custGeom>
            <a:avLst/>
            <a:gdLst>
              <a:gd name="connsiteX0" fmla="*/ 113297 w 1879333"/>
              <a:gd name="connsiteY0" fmla="*/ 0 h 1427162"/>
              <a:gd name="connsiteX1" fmla="*/ 1770113 w 1879333"/>
              <a:gd name="connsiteY1" fmla="*/ 0 h 1427162"/>
              <a:gd name="connsiteX2" fmla="*/ 1874507 w 1879333"/>
              <a:gd name="connsiteY2" fmla="*/ 69197 h 1427162"/>
              <a:gd name="connsiteX3" fmla="*/ 1879333 w 1879333"/>
              <a:gd name="connsiteY3" fmla="*/ 93103 h 1427162"/>
              <a:gd name="connsiteX4" fmla="*/ 1879333 w 1879333"/>
              <a:gd name="connsiteY4" fmla="*/ 1341405 h 1427162"/>
              <a:gd name="connsiteX5" fmla="*/ 1874507 w 1879333"/>
              <a:gd name="connsiteY5" fmla="*/ 1365311 h 1427162"/>
              <a:gd name="connsiteX6" fmla="*/ 1814213 w 1879333"/>
              <a:gd name="connsiteY6" fmla="*/ 1425605 h 1427162"/>
              <a:gd name="connsiteX7" fmla="*/ 1806499 w 1879333"/>
              <a:gd name="connsiteY7" fmla="*/ 1427162 h 1427162"/>
              <a:gd name="connsiteX8" fmla="*/ 76911 w 1879333"/>
              <a:gd name="connsiteY8" fmla="*/ 1427162 h 1427162"/>
              <a:gd name="connsiteX9" fmla="*/ 69197 w 1879333"/>
              <a:gd name="connsiteY9" fmla="*/ 1425605 h 1427162"/>
              <a:gd name="connsiteX10" fmla="*/ 0 w 1879333"/>
              <a:gd name="connsiteY10" fmla="*/ 1321211 h 1427162"/>
              <a:gd name="connsiteX11" fmla="*/ 0 w 1879333"/>
              <a:gd name="connsiteY11" fmla="*/ 113297 h 1427162"/>
              <a:gd name="connsiteX12" fmla="*/ 113297 w 1879333"/>
              <a:gd name="connsiteY12" fmla="*/ 0 h 1427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79333" h="1427162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79333" y="93103"/>
                </a:lnTo>
                <a:lnTo>
                  <a:pt x="1879333" y="1341405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9" y="1427162"/>
                </a:lnTo>
                <a:lnTo>
                  <a:pt x="76911" y="1427162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75816D27-C6B3-04A7-B4D0-F75E0F91B972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8B2B9012-62E6-E0E3-0E95-257198B193F0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198D2841-3721-056D-151E-37CC4E44F3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329AEB7D-F0DD-7A6F-3AF7-C46B38B3A28C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69FA9C5E-3199-2E18-414E-1CE98A410068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AF441FFC-7403-61F8-E452-7B9C3C18579D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8227803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Equipe Salari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C064E370-1DD4-7C19-4B26-EB6CFE902F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7030" y="1678155"/>
            <a:ext cx="1883410" cy="1434508"/>
          </a:xfrm>
          <a:custGeom>
            <a:avLst/>
            <a:gdLst>
              <a:gd name="connsiteX0" fmla="*/ 113297 w 1883410"/>
              <a:gd name="connsiteY0" fmla="*/ 0 h 1434508"/>
              <a:gd name="connsiteX1" fmla="*/ 1770113 w 1883410"/>
              <a:gd name="connsiteY1" fmla="*/ 0 h 1434508"/>
              <a:gd name="connsiteX2" fmla="*/ 1883410 w 1883410"/>
              <a:gd name="connsiteY2" fmla="*/ 113297 h 1434508"/>
              <a:gd name="connsiteX3" fmla="*/ 1883410 w 1883410"/>
              <a:gd name="connsiteY3" fmla="*/ 1321211 h 1434508"/>
              <a:gd name="connsiteX4" fmla="*/ 1770113 w 1883410"/>
              <a:gd name="connsiteY4" fmla="*/ 1434508 h 1434508"/>
              <a:gd name="connsiteX5" fmla="*/ 113297 w 1883410"/>
              <a:gd name="connsiteY5" fmla="*/ 1434508 h 1434508"/>
              <a:gd name="connsiteX6" fmla="*/ 0 w 1883410"/>
              <a:gd name="connsiteY6" fmla="*/ 1321211 h 1434508"/>
              <a:gd name="connsiteX7" fmla="*/ 0 w 1883410"/>
              <a:gd name="connsiteY7" fmla="*/ 113297 h 1434508"/>
              <a:gd name="connsiteX8" fmla="*/ 113297 w 1883410"/>
              <a:gd name="connsiteY8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3410" h="1434508">
                <a:moveTo>
                  <a:pt x="113297" y="0"/>
                </a:moveTo>
                <a:lnTo>
                  <a:pt x="1770113" y="0"/>
                </a:lnTo>
                <a:cubicBezTo>
                  <a:pt x="1832685" y="0"/>
                  <a:pt x="1883410" y="50725"/>
                  <a:pt x="1883410" y="113297"/>
                </a:cubicBezTo>
                <a:lnTo>
                  <a:pt x="1883410" y="1321211"/>
                </a:lnTo>
                <a:cubicBezTo>
                  <a:pt x="1883410" y="1383783"/>
                  <a:pt x="1832685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19E07F57-070F-1B2C-1425-6A7F3A6E4C5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7030" y="4231800"/>
            <a:ext cx="1883410" cy="1434508"/>
          </a:xfrm>
          <a:custGeom>
            <a:avLst/>
            <a:gdLst>
              <a:gd name="connsiteX0" fmla="*/ 113297 w 1883410"/>
              <a:gd name="connsiteY0" fmla="*/ 0 h 1434508"/>
              <a:gd name="connsiteX1" fmla="*/ 1770113 w 1883410"/>
              <a:gd name="connsiteY1" fmla="*/ 0 h 1434508"/>
              <a:gd name="connsiteX2" fmla="*/ 1883410 w 1883410"/>
              <a:gd name="connsiteY2" fmla="*/ 113297 h 1434508"/>
              <a:gd name="connsiteX3" fmla="*/ 1883410 w 1883410"/>
              <a:gd name="connsiteY3" fmla="*/ 1321211 h 1434508"/>
              <a:gd name="connsiteX4" fmla="*/ 1770113 w 1883410"/>
              <a:gd name="connsiteY4" fmla="*/ 1434508 h 1434508"/>
              <a:gd name="connsiteX5" fmla="*/ 113297 w 1883410"/>
              <a:gd name="connsiteY5" fmla="*/ 1434508 h 1434508"/>
              <a:gd name="connsiteX6" fmla="*/ 0 w 1883410"/>
              <a:gd name="connsiteY6" fmla="*/ 1321211 h 1434508"/>
              <a:gd name="connsiteX7" fmla="*/ 0 w 1883410"/>
              <a:gd name="connsiteY7" fmla="*/ 113297 h 1434508"/>
              <a:gd name="connsiteX8" fmla="*/ 113297 w 1883410"/>
              <a:gd name="connsiteY8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3410" h="1434508">
                <a:moveTo>
                  <a:pt x="113297" y="0"/>
                </a:moveTo>
                <a:lnTo>
                  <a:pt x="1770113" y="0"/>
                </a:lnTo>
                <a:cubicBezTo>
                  <a:pt x="1832685" y="0"/>
                  <a:pt x="1883410" y="50725"/>
                  <a:pt x="1883410" y="113297"/>
                </a:cubicBezTo>
                <a:lnTo>
                  <a:pt x="1883410" y="1321211"/>
                </a:lnTo>
                <a:cubicBezTo>
                  <a:pt x="1883410" y="1383783"/>
                  <a:pt x="1832685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CBE9A5E2-0CD5-693C-976E-B6A31C9F827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910653" y="4239248"/>
            <a:ext cx="1880422" cy="1434508"/>
          </a:xfrm>
          <a:custGeom>
            <a:avLst/>
            <a:gdLst>
              <a:gd name="connsiteX0" fmla="*/ 113297 w 1880422"/>
              <a:gd name="connsiteY0" fmla="*/ 0 h 1434508"/>
              <a:gd name="connsiteX1" fmla="*/ 1770113 w 1880422"/>
              <a:gd name="connsiteY1" fmla="*/ 0 h 1434508"/>
              <a:gd name="connsiteX2" fmla="*/ 1874507 w 1880422"/>
              <a:gd name="connsiteY2" fmla="*/ 69197 h 1434508"/>
              <a:gd name="connsiteX3" fmla="*/ 1880422 w 1880422"/>
              <a:gd name="connsiteY3" fmla="*/ 98497 h 1434508"/>
              <a:gd name="connsiteX4" fmla="*/ 1880422 w 1880422"/>
              <a:gd name="connsiteY4" fmla="*/ 1336011 h 1434508"/>
              <a:gd name="connsiteX5" fmla="*/ 1874507 w 1880422"/>
              <a:gd name="connsiteY5" fmla="*/ 1365311 h 1434508"/>
              <a:gd name="connsiteX6" fmla="*/ 1770113 w 1880422"/>
              <a:gd name="connsiteY6" fmla="*/ 1434508 h 1434508"/>
              <a:gd name="connsiteX7" fmla="*/ 113297 w 1880422"/>
              <a:gd name="connsiteY7" fmla="*/ 1434508 h 1434508"/>
              <a:gd name="connsiteX8" fmla="*/ 0 w 1880422"/>
              <a:gd name="connsiteY8" fmla="*/ 1321211 h 1434508"/>
              <a:gd name="connsiteX9" fmla="*/ 0 w 1880422"/>
              <a:gd name="connsiteY9" fmla="*/ 113297 h 1434508"/>
              <a:gd name="connsiteX10" fmla="*/ 113297 w 1880422"/>
              <a:gd name="connsiteY10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0422" h="1434508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22" y="98497"/>
                </a:lnTo>
                <a:lnTo>
                  <a:pt x="1880422" y="1336011"/>
                </a:lnTo>
                <a:lnTo>
                  <a:pt x="1874507" y="1365311"/>
                </a:lnTo>
                <a:cubicBezTo>
                  <a:pt x="1857307" y="1405975"/>
                  <a:pt x="1817042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66FD626B-7080-057C-67CA-77F7AF47C2A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10653" y="1685603"/>
            <a:ext cx="1880422" cy="1427163"/>
          </a:xfrm>
          <a:custGeom>
            <a:avLst/>
            <a:gdLst>
              <a:gd name="connsiteX0" fmla="*/ 113297 w 1880422"/>
              <a:gd name="connsiteY0" fmla="*/ 0 h 1427163"/>
              <a:gd name="connsiteX1" fmla="*/ 1770113 w 1880422"/>
              <a:gd name="connsiteY1" fmla="*/ 0 h 1427163"/>
              <a:gd name="connsiteX2" fmla="*/ 1874507 w 1880422"/>
              <a:gd name="connsiteY2" fmla="*/ 69197 h 1427163"/>
              <a:gd name="connsiteX3" fmla="*/ 1880422 w 1880422"/>
              <a:gd name="connsiteY3" fmla="*/ 98497 h 1427163"/>
              <a:gd name="connsiteX4" fmla="*/ 1880422 w 1880422"/>
              <a:gd name="connsiteY4" fmla="*/ 1336011 h 1427163"/>
              <a:gd name="connsiteX5" fmla="*/ 1874507 w 1880422"/>
              <a:gd name="connsiteY5" fmla="*/ 1365311 h 1427163"/>
              <a:gd name="connsiteX6" fmla="*/ 1814213 w 1880422"/>
              <a:gd name="connsiteY6" fmla="*/ 1425605 h 1427163"/>
              <a:gd name="connsiteX7" fmla="*/ 1806494 w 1880422"/>
              <a:gd name="connsiteY7" fmla="*/ 1427163 h 1427163"/>
              <a:gd name="connsiteX8" fmla="*/ 76916 w 1880422"/>
              <a:gd name="connsiteY8" fmla="*/ 1427163 h 1427163"/>
              <a:gd name="connsiteX9" fmla="*/ 69197 w 1880422"/>
              <a:gd name="connsiteY9" fmla="*/ 1425605 h 1427163"/>
              <a:gd name="connsiteX10" fmla="*/ 0 w 1880422"/>
              <a:gd name="connsiteY10" fmla="*/ 1321211 h 1427163"/>
              <a:gd name="connsiteX11" fmla="*/ 0 w 1880422"/>
              <a:gd name="connsiteY11" fmla="*/ 113297 h 1427163"/>
              <a:gd name="connsiteX12" fmla="*/ 113297 w 1880422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422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22" y="98497"/>
                </a:lnTo>
                <a:lnTo>
                  <a:pt x="1880422" y="1336011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B2473E61-C314-8DD3-BC4B-45DD3ED99C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45860" y="1685603"/>
            <a:ext cx="1880417" cy="1434508"/>
          </a:xfrm>
          <a:custGeom>
            <a:avLst/>
            <a:gdLst>
              <a:gd name="connsiteX0" fmla="*/ 113297 w 1880417"/>
              <a:gd name="connsiteY0" fmla="*/ 0 h 1434508"/>
              <a:gd name="connsiteX1" fmla="*/ 1770113 w 1880417"/>
              <a:gd name="connsiteY1" fmla="*/ 0 h 1434508"/>
              <a:gd name="connsiteX2" fmla="*/ 1874507 w 1880417"/>
              <a:gd name="connsiteY2" fmla="*/ 69197 h 1434508"/>
              <a:gd name="connsiteX3" fmla="*/ 1880417 w 1880417"/>
              <a:gd name="connsiteY3" fmla="*/ 98472 h 1434508"/>
              <a:gd name="connsiteX4" fmla="*/ 1880417 w 1880417"/>
              <a:gd name="connsiteY4" fmla="*/ 1336036 h 1434508"/>
              <a:gd name="connsiteX5" fmla="*/ 1874507 w 1880417"/>
              <a:gd name="connsiteY5" fmla="*/ 1365311 h 1434508"/>
              <a:gd name="connsiteX6" fmla="*/ 1770113 w 1880417"/>
              <a:gd name="connsiteY6" fmla="*/ 1434508 h 1434508"/>
              <a:gd name="connsiteX7" fmla="*/ 113297 w 1880417"/>
              <a:gd name="connsiteY7" fmla="*/ 1434508 h 1434508"/>
              <a:gd name="connsiteX8" fmla="*/ 0 w 1880417"/>
              <a:gd name="connsiteY8" fmla="*/ 1321211 h 1434508"/>
              <a:gd name="connsiteX9" fmla="*/ 0 w 1880417"/>
              <a:gd name="connsiteY9" fmla="*/ 113297 h 1434508"/>
              <a:gd name="connsiteX10" fmla="*/ 113297 w 1880417"/>
              <a:gd name="connsiteY10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0417" h="1434508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17" y="98472"/>
                </a:lnTo>
                <a:lnTo>
                  <a:pt x="1880417" y="1336036"/>
                </a:lnTo>
                <a:lnTo>
                  <a:pt x="1874507" y="1365311"/>
                </a:lnTo>
                <a:cubicBezTo>
                  <a:pt x="1857307" y="1405975"/>
                  <a:pt x="1817042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76CA3A17-32CC-E82E-D5DA-65754205601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51288" y="4239248"/>
            <a:ext cx="1874987" cy="1426540"/>
          </a:xfrm>
          <a:custGeom>
            <a:avLst/>
            <a:gdLst>
              <a:gd name="connsiteX0" fmla="*/ 107868 w 1874987"/>
              <a:gd name="connsiteY0" fmla="*/ 0 h 1426540"/>
              <a:gd name="connsiteX1" fmla="*/ 1764684 w 1874987"/>
              <a:gd name="connsiteY1" fmla="*/ 0 h 1426540"/>
              <a:gd name="connsiteX2" fmla="*/ 1869078 w 1874987"/>
              <a:gd name="connsiteY2" fmla="*/ 69197 h 1426540"/>
              <a:gd name="connsiteX3" fmla="*/ 1874987 w 1874987"/>
              <a:gd name="connsiteY3" fmla="*/ 98468 h 1426540"/>
              <a:gd name="connsiteX4" fmla="*/ 1874987 w 1874987"/>
              <a:gd name="connsiteY4" fmla="*/ 1336041 h 1426540"/>
              <a:gd name="connsiteX5" fmla="*/ 1869078 w 1874987"/>
              <a:gd name="connsiteY5" fmla="*/ 1365311 h 1426540"/>
              <a:gd name="connsiteX6" fmla="*/ 1808784 w 1874987"/>
              <a:gd name="connsiteY6" fmla="*/ 1425605 h 1426540"/>
              <a:gd name="connsiteX7" fmla="*/ 1804151 w 1874987"/>
              <a:gd name="connsiteY7" fmla="*/ 1426540 h 1426540"/>
              <a:gd name="connsiteX8" fmla="*/ 68402 w 1874987"/>
              <a:gd name="connsiteY8" fmla="*/ 1426540 h 1426540"/>
              <a:gd name="connsiteX9" fmla="*/ 63768 w 1874987"/>
              <a:gd name="connsiteY9" fmla="*/ 1425605 h 1426540"/>
              <a:gd name="connsiteX10" fmla="*/ 3475 w 1874987"/>
              <a:gd name="connsiteY10" fmla="*/ 1365311 h 1426540"/>
              <a:gd name="connsiteX11" fmla="*/ 0 w 1874987"/>
              <a:gd name="connsiteY11" fmla="*/ 1348102 h 1426540"/>
              <a:gd name="connsiteX12" fmla="*/ 0 w 1874987"/>
              <a:gd name="connsiteY12" fmla="*/ 86407 h 1426540"/>
              <a:gd name="connsiteX13" fmla="*/ 3475 w 1874987"/>
              <a:gd name="connsiteY13" fmla="*/ 69197 h 1426540"/>
              <a:gd name="connsiteX14" fmla="*/ 107868 w 1874987"/>
              <a:gd name="connsiteY14" fmla="*/ 0 h 1426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74987" h="1426540">
                <a:moveTo>
                  <a:pt x="107868" y="0"/>
                </a:moveTo>
                <a:lnTo>
                  <a:pt x="1764684" y="0"/>
                </a:lnTo>
                <a:cubicBezTo>
                  <a:pt x="1811613" y="0"/>
                  <a:pt x="1851878" y="28533"/>
                  <a:pt x="1869078" y="69197"/>
                </a:cubicBezTo>
                <a:lnTo>
                  <a:pt x="1874987" y="98468"/>
                </a:lnTo>
                <a:lnTo>
                  <a:pt x="1874987" y="1336041"/>
                </a:lnTo>
                <a:lnTo>
                  <a:pt x="1869078" y="1365311"/>
                </a:lnTo>
                <a:cubicBezTo>
                  <a:pt x="1857611" y="1392421"/>
                  <a:pt x="1835894" y="1414138"/>
                  <a:pt x="1808784" y="1425605"/>
                </a:cubicBezTo>
                <a:lnTo>
                  <a:pt x="1804151" y="1426540"/>
                </a:lnTo>
                <a:lnTo>
                  <a:pt x="68402" y="1426540"/>
                </a:lnTo>
                <a:lnTo>
                  <a:pt x="63768" y="1425605"/>
                </a:lnTo>
                <a:cubicBezTo>
                  <a:pt x="36659" y="1414138"/>
                  <a:pt x="14941" y="1392421"/>
                  <a:pt x="3475" y="1365311"/>
                </a:cubicBezTo>
                <a:lnTo>
                  <a:pt x="0" y="1348102"/>
                </a:lnTo>
                <a:lnTo>
                  <a:pt x="0" y="86407"/>
                </a:lnTo>
                <a:lnTo>
                  <a:pt x="3475" y="69197"/>
                </a:lnTo>
                <a:cubicBezTo>
                  <a:pt x="20674" y="28533"/>
                  <a:pt x="60939" y="0"/>
                  <a:pt x="107868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1C7E62C5-25EB-E09B-7CB3-661C4072921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09199" y="1685603"/>
            <a:ext cx="1880851" cy="1427163"/>
          </a:xfrm>
          <a:custGeom>
            <a:avLst/>
            <a:gdLst>
              <a:gd name="connsiteX0" fmla="*/ 113297 w 1880851"/>
              <a:gd name="connsiteY0" fmla="*/ 0 h 1427163"/>
              <a:gd name="connsiteX1" fmla="*/ 1770113 w 1880851"/>
              <a:gd name="connsiteY1" fmla="*/ 0 h 1427163"/>
              <a:gd name="connsiteX2" fmla="*/ 1874507 w 1880851"/>
              <a:gd name="connsiteY2" fmla="*/ 69197 h 1427163"/>
              <a:gd name="connsiteX3" fmla="*/ 1880851 w 1880851"/>
              <a:gd name="connsiteY3" fmla="*/ 100622 h 1427163"/>
              <a:gd name="connsiteX4" fmla="*/ 1880851 w 1880851"/>
              <a:gd name="connsiteY4" fmla="*/ 1333886 h 1427163"/>
              <a:gd name="connsiteX5" fmla="*/ 1874507 w 1880851"/>
              <a:gd name="connsiteY5" fmla="*/ 1365311 h 1427163"/>
              <a:gd name="connsiteX6" fmla="*/ 1814213 w 1880851"/>
              <a:gd name="connsiteY6" fmla="*/ 1425605 h 1427163"/>
              <a:gd name="connsiteX7" fmla="*/ 1806494 w 1880851"/>
              <a:gd name="connsiteY7" fmla="*/ 1427163 h 1427163"/>
              <a:gd name="connsiteX8" fmla="*/ 76916 w 1880851"/>
              <a:gd name="connsiteY8" fmla="*/ 1427163 h 1427163"/>
              <a:gd name="connsiteX9" fmla="*/ 69197 w 1880851"/>
              <a:gd name="connsiteY9" fmla="*/ 1425605 h 1427163"/>
              <a:gd name="connsiteX10" fmla="*/ 0 w 1880851"/>
              <a:gd name="connsiteY10" fmla="*/ 1321211 h 1427163"/>
              <a:gd name="connsiteX11" fmla="*/ 0 w 1880851"/>
              <a:gd name="connsiteY11" fmla="*/ 113297 h 1427163"/>
              <a:gd name="connsiteX12" fmla="*/ 113297 w 1880851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51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851" y="100622"/>
                </a:lnTo>
                <a:lnTo>
                  <a:pt x="1880851" y="1333886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1AFF7D4B-B029-403B-F2D6-E7CD781B039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409199" y="4239248"/>
            <a:ext cx="1880851" cy="1427163"/>
          </a:xfrm>
          <a:custGeom>
            <a:avLst/>
            <a:gdLst>
              <a:gd name="connsiteX0" fmla="*/ 113297 w 1880851"/>
              <a:gd name="connsiteY0" fmla="*/ 0 h 1427163"/>
              <a:gd name="connsiteX1" fmla="*/ 1770113 w 1880851"/>
              <a:gd name="connsiteY1" fmla="*/ 0 h 1427163"/>
              <a:gd name="connsiteX2" fmla="*/ 1874507 w 1880851"/>
              <a:gd name="connsiteY2" fmla="*/ 69197 h 1427163"/>
              <a:gd name="connsiteX3" fmla="*/ 1880851 w 1880851"/>
              <a:gd name="connsiteY3" fmla="*/ 100622 h 1427163"/>
              <a:gd name="connsiteX4" fmla="*/ 1880851 w 1880851"/>
              <a:gd name="connsiteY4" fmla="*/ 1333886 h 1427163"/>
              <a:gd name="connsiteX5" fmla="*/ 1874507 w 1880851"/>
              <a:gd name="connsiteY5" fmla="*/ 1365311 h 1427163"/>
              <a:gd name="connsiteX6" fmla="*/ 1814213 w 1880851"/>
              <a:gd name="connsiteY6" fmla="*/ 1425605 h 1427163"/>
              <a:gd name="connsiteX7" fmla="*/ 1806494 w 1880851"/>
              <a:gd name="connsiteY7" fmla="*/ 1427163 h 1427163"/>
              <a:gd name="connsiteX8" fmla="*/ 76916 w 1880851"/>
              <a:gd name="connsiteY8" fmla="*/ 1427163 h 1427163"/>
              <a:gd name="connsiteX9" fmla="*/ 69197 w 1880851"/>
              <a:gd name="connsiteY9" fmla="*/ 1425605 h 1427163"/>
              <a:gd name="connsiteX10" fmla="*/ 0 w 1880851"/>
              <a:gd name="connsiteY10" fmla="*/ 1321211 h 1427163"/>
              <a:gd name="connsiteX11" fmla="*/ 0 w 1880851"/>
              <a:gd name="connsiteY11" fmla="*/ 113297 h 1427163"/>
              <a:gd name="connsiteX12" fmla="*/ 113297 w 1880851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51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851" y="100622"/>
                </a:lnTo>
                <a:lnTo>
                  <a:pt x="1880851" y="1333886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42CD147D-9D46-73FC-379E-ED0770176CC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651850" y="4231800"/>
            <a:ext cx="1874987" cy="1425575"/>
          </a:xfrm>
          <a:custGeom>
            <a:avLst/>
            <a:gdLst>
              <a:gd name="connsiteX0" fmla="*/ 108952 w 1874987"/>
              <a:gd name="connsiteY0" fmla="*/ 0 h 1425575"/>
              <a:gd name="connsiteX1" fmla="*/ 1765768 w 1874987"/>
              <a:gd name="connsiteY1" fmla="*/ 0 h 1425575"/>
              <a:gd name="connsiteX2" fmla="*/ 1870162 w 1874987"/>
              <a:gd name="connsiteY2" fmla="*/ 69197 h 1425575"/>
              <a:gd name="connsiteX3" fmla="*/ 1874987 w 1874987"/>
              <a:gd name="connsiteY3" fmla="*/ 93098 h 1425575"/>
              <a:gd name="connsiteX4" fmla="*/ 1874987 w 1874987"/>
              <a:gd name="connsiteY4" fmla="*/ 1341410 h 1425575"/>
              <a:gd name="connsiteX5" fmla="*/ 1870162 w 1874987"/>
              <a:gd name="connsiteY5" fmla="*/ 1365311 h 1425575"/>
              <a:gd name="connsiteX6" fmla="*/ 1845881 w 1874987"/>
              <a:gd name="connsiteY6" fmla="*/ 1401324 h 1425575"/>
              <a:gd name="connsiteX7" fmla="*/ 1809912 w 1874987"/>
              <a:gd name="connsiteY7" fmla="*/ 1425575 h 1425575"/>
              <a:gd name="connsiteX8" fmla="*/ 64808 w 1874987"/>
              <a:gd name="connsiteY8" fmla="*/ 1425575 h 1425575"/>
              <a:gd name="connsiteX9" fmla="*/ 28839 w 1874987"/>
              <a:gd name="connsiteY9" fmla="*/ 1401324 h 1425575"/>
              <a:gd name="connsiteX10" fmla="*/ 4559 w 1874987"/>
              <a:gd name="connsiteY10" fmla="*/ 1365311 h 1425575"/>
              <a:gd name="connsiteX11" fmla="*/ 0 w 1874987"/>
              <a:gd name="connsiteY11" fmla="*/ 1342733 h 1425575"/>
              <a:gd name="connsiteX12" fmla="*/ 0 w 1874987"/>
              <a:gd name="connsiteY12" fmla="*/ 91776 h 1425575"/>
              <a:gd name="connsiteX13" fmla="*/ 4559 w 1874987"/>
              <a:gd name="connsiteY13" fmla="*/ 69197 h 1425575"/>
              <a:gd name="connsiteX14" fmla="*/ 108952 w 1874987"/>
              <a:gd name="connsiteY14" fmla="*/ 0 h 1425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74987" h="1425575">
                <a:moveTo>
                  <a:pt x="108952" y="0"/>
                </a:moveTo>
                <a:lnTo>
                  <a:pt x="1765768" y="0"/>
                </a:lnTo>
                <a:cubicBezTo>
                  <a:pt x="1812697" y="0"/>
                  <a:pt x="1852962" y="28533"/>
                  <a:pt x="1870162" y="69197"/>
                </a:cubicBezTo>
                <a:lnTo>
                  <a:pt x="1874987" y="93098"/>
                </a:lnTo>
                <a:lnTo>
                  <a:pt x="1874987" y="1341410"/>
                </a:lnTo>
                <a:lnTo>
                  <a:pt x="1870162" y="1365311"/>
                </a:lnTo>
                <a:cubicBezTo>
                  <a:pt x="1864428" y="1378866"/>
                  <a:pt x="1856132" y="1391073"/>
                  <a:pt x="1845881" y="1401324"/>
                </a:cubicBezTo>
                <a:lnTo>
                  <a:pt x="1809912" y="1425575"/>
                </a:lnTo>
                <a:lnTo>
                  <a:pt x="64808" y="1425575"/>
                </a:lnTo>
                <a:lnTo>
                  <a:pt x="28839" y="1401324"/>
                </a:lnTo>
                <a:cubicBezTo>
                  <a:pt x="18588" y="1391073"/>
                  <a:pt x="10292" y="1378866"/>
                  <a:pt x="4559" y="1365311"/>
                </a:cubicBezTo>
                <a:lnTo>
                  <a:pt x="0" y="1342733"/>
                </a:lnTo>
                <a:lnTo>
                  <a:pt x="0" y="91776"/>
                </a:lnTo>
                <a:lnTo>
                  <a:pt x="4559" y="69197"/>
                </a:lnTo>
                <a:cubicBezTo>
                  <a:pt x="21758" y="28533"/>
                  <a:pt x="62023" y="0"/>
                  <a:pt x="10895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C0A7F531-6413-3D89-58A5-79B301FA7F1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647506" y="1678155"/>
            <a:ext cx="1879333" cy="1427162"/>
          </a:xfrm>
          <a:custGeom>
            <a:avLst/>
            <a:gdLst>
              <a:gd name="connsiteX0" fmla="*/ 113297 w 1879333"/>
              <a:gd name="connsiteY0" fmla="*/ 0 h 1427162"/>
              <a:gd name="connsiteX1" fmla="*/ 1770113 w 1879333"/>
              <a:gd name="connsiteY1" fmla="*/ 0 h 1427162"/>
              <a:gd name="connsiteX2" fmla="*/ 1874507 w 1879333"/>
              <a:gd name="connsiteY2" fmla="*/ 69197 h 1427162"/>
              <a:gd name="connsiteX3" fmla="*/ 1879333 w 1879333"/>
              <a:gd name="connsiteY3" fmla="*/ 93103 h 1427162"/>
              <a:gd name="connsiteX4" fmla="*/ 1879333 w 1879333"/>
              <a:gd name="connsiteY4" fmla="*/ 1341405 h 1427162"/>
              <a:gd name="connsiteX5" fmla="*/ 1874507 w 1879333"/>
              <a:gd name="connsiteY5" fmla="*/ 1365311 h 1427162"/>
              <a:gd name="connsiteX6" fmla="*/ 1814213 w 1879333"/>
              <a:gd name="connsiteY6" fmla="*/ 1425605 h 1427162"/>
              <a:gd name="connsiteX7" fmla="*/ 1806499 w 1879333"/>
              <a:gd name="connsiteY7" fmla="*/ 1427162 h 1427162"/>
              <a:gd name="connsiteX8" fmla="*/ 76911 w 1879333"/>
              <a:gd name="connsiteY8" fmla="*/ 1427162 h 1427162"/>
              <a:gd name="connsiteX9" fmla="*/ 69197 w 1879333"/>
              <a:gd name="connsiteY9" fmla="*/ 1425605 h 1427162"/>
              <a:gd name="connsiteX10" fmla="*/ 0 w 1879333"/>
              <a:gd name="connsiteY10" fmla="*/ 1321211 h 1427162"/>
              <a:gd name="connsiteX11" fmla="*/ 0 w 1879333"/>
              <a:gd name="connsiteY11" fmla="*/ 113297 h 1427162"/>
              <a:gd name="connsiteX12" fmla="*/ 113297 w 1879333"/>
              <a:gd name="connsiteY12" fmla="*/ 0 h 1427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79333" h="1427162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79333" y="93103"/>
                </a:lnTo>
                <a:lnTo>
                  <a:pt x="1879333" y="1341405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9" y="1427162"/>
                </a:lnTo>
                <a:lnTo>
                  <a:pt x="76911" y="1427162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B33548B7-66FA-1498-467A-3B4C0CCC7F53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E3252B9-E932-6A90-EF9D-8594E8072923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A85ADB79-8386-A27B-1091-12B21A29FAAD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69AA9068-FC1F-D194-87D3-28FD7B0C0103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0D1FB4E3-20BD-0998-7469-01E71DDCE64F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1FD773AA-6011-271B-8D57-5A9FA3533D35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77918545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E1DD4CA8-8CCC-29EE-BE97-E228012FA5C4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DC2EE58C-2E56-5DB0-1FEA-1D9068A187E1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547551DB-2492-5C5A-8079-873ABD87D7FF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7EB3F2E4-63A1-7FA7-D70C-D92889296109}"/>
              </a:ext>
            </a:extLst>
          </p:cNvPr>
          <p:cNvGrpSpPr/>
          <p:nvPr userDrawn="1"/>
        </p:nvGrpSpPr>
        <p:grpSpPr>
          <a:xfrm>
            <a:off x="9863179" y="4897120"/>
            <a:ext cx="2330409" cy="1960880"/>
            <a:chOff x="5501385" y="2928937"/>
            <a:chExt cx="1189958" cy="1001268"/>
          </a:xfrm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0526EC5B-EF7C-00FD-4E22-480C0AE7DBEC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53CDEDC-64A9-79F8-EDF1-C05F0D837DDB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5DC58E5C-F937-5E4C-ED0A-E4E2C7D56F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60613" y="2328504"/>
            <a:ext cx="992187" cy="992514"/>
          </a:xfrm>
          <a:custGeom>
            <a:avLst/>
            <a:gdLst>
              <a:gd name="connsiteX0" fmla="*/ 496154 w 992187"/>
              <a:gd name="connsiteY0" fmla="*/ 0 h 992514"/>
              <a:gd name="connsiteX1" fmla="*/ 982329 w 992187"/>
              <a:gd name="connsiteY1" fmla="*/ 396244 h 992514"/>
              <a:gd name="connsiteX2" fmla="*/ 992187 w 992187"/>
              <a:gd name="connsiteY2" fmla="*/ 494035 h 992514"/>
              <a:gd name="connsiteX3" fmla="*/ 992187 w 992187"/>
              <a:gd name="connsiteY3" fmla="*/ 498479 h 992514"/>
              <a:gd name="connsiteX4" fmla="*/ 982329 w 992187"/>
              <a:gd name="connsiteY4" fmla="*/ 596270 h 992514"/>
              <a:gd name="connsiteX5" fmla="*/ 496154 w 992187"/>
              <a:gd name="connsiteY5" fmla="*/ 992514 h 992514"/>
              <a:gd name="connsiteX6" fmla="*/ 9979 w 992187"/>
              <a:gd name="connsiteY6" fmla="*/ 596270 h 992514"/>
              <a:gd name="connsiteX7" fmla="*/ 0 w 992187"/>
              <a:gd name="connsiteY7" fmla="*/ 497279 h 992514"/>
              <a:gd name="connsiteX8" fmla="*/ 0 w 992187"/>
              <a:gd name="connsiteY8" fmla="*/ 495235 h 992514"/>
              <a:gd name="connsiteX9" fmla="*/ 9979 w 992187"/>
              <a:gd name="connsiteY9" fmla="*/ 396244 h 992514"/>
              <a:gd name="connsiteX10" fmla="*/ 496154 w 992187"/>
              <a:gd name="connsiteY10" fmla="*/ 0 h 99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2187" h="992514">
                <a:moveTo>
                  <a:pt x="496154" y="0"/>
                </a:moveTo>
                <a:cubicBezTo>
                  <a:pt x="735970" y="0"/>
                  <a:pt x="936055" y="170108"/>
                  <a:pt x="982329" y="396244"/>
                </a:cubicBezTo>
                <a:lnTo>
                  <a:pt x="992187" y="494035"/>
                </a:lnTo>
                <a:lnTo>
                  <a:pt x="992187" y="498479"/>
                </a:lnTo>
                <a:lnTo>
                  <a:pt x="982329" y="596270"/>
                </a:lnTo>
                <a:cubicBezTo>
                  <a:pt x="936055" y="822406"/>
                  <a:pt x="735970" y="992514"/>
                  <a:pt x="496154" y="992514"/>
                </a:cubicBezTo>
                <a:cubicBezTo>
                  <a:pt x="256339" y="992514"/>
                  <a:pt x="56253" y="822406"/>
                  <a:pt x="9979" y="596270"/>
                </a:cubicBezTo>
                <a:lnTo>
                  <a:pt x="0" y="497279"/>
                </a:lnTo>
                <a:lnTo>
                  <a:pt x="0" y="495235"/>
                </a:lnTo>
                <a:lnTo>
                  <a:pt x="9979" y="396244"/>
                </a:lnTo>
                <a:cubicBezTo>
                  <a:pt x="56253" y="170108"/>
                  <a:pt x="256339" y="0"/>
                  <a:pt x="496154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5A2D72F3-FFB1-7830-DDA4-9A70019724A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04281" y="2328504"/>
            <a:ext cx="991719" cy="992187"/>
          </a:xfrm>
          <a:custGeom>
            <a:avLst/>
            <a:gdLst>
              <a:gd name="connsiteX0" fmla="*/ 496257 w 991719"/>
              <a:gd name="connsiteY0" fmla="*/ 0 h 992187"/>
              <a:gd name="connsiteX1" fmla="*/ 982432 w 991719"/>
              <a:gd name="connsiteY1" fmla="*/ 396244 h 992187"/>
              <a:gd name="connsiteX2" fmla="*/ 991719 w 991719"/>
              <a:gd name="connsiteY2" fmla="*/ 488371 h 992187"/>
              <a:gd name="connsiteX3" fmla="*/ 991719 w 991719"/>
              <a:gd name="connsiteY3" fmla="*/ 504143 h 992187"/>
              <a:gd name="connsiteX4" fmla="*/ 982432 w 991719"/>
              <a:gd name="connsiteY4" fmla="*/ 596270 h 992187"/>
              <a:gd name="connsiteX5" fmla="*/ 596270 w 991719"/>
              <a:gd name="connsiteY5" fmla="*/ 982432 h 992187"/>
              <a:gd name="connsiteX6" fmla="*/ 499501 w 991719"/>
              <a:gd name="connsiteY6" fmla="*/ 992187 h 992187"/>
              <a:gd name="connsiteX7" fmla="*/ 493013 w 991719"/>
              <a:gd name="connsiteY7" fmla="*/ 992187 h 992187"/>
              <a:gd name="connsiteX8" fmla="*/ 396244 w 991719"/>
              <a:gd name="connsiteY8" fmla="*/ 982432 h 992187"/>
              <a:gd name="connsiteX9" fmla="*/ 0 w 991719"/>
              <a:gd name="connsiteY9" fmla="*/ 496257 h 992187"/>
              <a:gd name="connsiteX10" fmla="*/ 496257 w 991719"/>
              <a:gd name="connsiteY10" fmla="*/ 0 h 992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1719" h="992187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1719" y="488371"/>
                </a:lnTo>
                <a:lnTo>
                  <a:pt x="991719" y="504143"/>
                </a:lnTo>
                <a:lnTo>
                  <a:pt x="982432" y="596270"/>
                </a:lnTo>
                <a:cubicBezTo>
                  <a:pt x="942769" y="790101"/>
                  <a:pt x="790101" y="942768"/>
                  <a:pt x="596270" y="982432"/>
                </a:cubicBezTo>
                <a:lnTo>
                  <a:pt x="499501" y="992187"/>
                </a:lnTo>
                <a:lnTo>
                  <a:pt x="493013" y="992187"/>
                </a:lnTo>
                <a:lnTo>
                  <a:pt x="396244" y="982432"/>
                </a:lnTo>
                <a:cubicBezTo>
                  <a:pt x="170108" y="936158"/>
                  <a:pt x="0" y="736073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B9FE62AE-6662-1B6A-7870-C72240955F5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48052" y="2328504"/>
            <a:ext cx="991148" cy="992187"/>
          </a:xfrm>
          <a:custGeom>
            <a:avLst/>
            <a:gdLst>
              <a:gd name="connsiteX0" fmla="*/ 496257 w 991148"/>
              <a:gd name="connsiteY0" fmla="*/ 0 h 992187"/>
              <a:gd name="connsiteX1" fmla="*/ 982432 w 991148"/>
              <a:gd name="connsiteY1" fmla="*/ 396244 h 992187"/>
              <a:gd name="connsiteX2" fmla="*/ 991148 w 991148"/>
              <a:gd name="connsiteY2" fmla="*/ 482707 h 992187"/>
              <a:gd name="connsiteX3" fmla="*/ 991148 w 991148"/>
              <a:gd name="connsiteY3" fmla="*/ 509808 h 992187"/>
              <a:gd name="connsiteX4" fmla="*/ 982432 w 991148"/>
              <a:gd name="connsiteY4" fmla="*/ 596270 h 992187"/>
              <a:gd name="connsiteX5" fmla="*/ 596270 w 991148"/>
              <a:gd name="connsiteY5" fmla="*/ 982432 h 992187"/>
              <a:gd name="connsiteX6" fmla="*/ 499501 w 991148"/>
              <a:gd name="connsiteY6" fmla="*/ 992187 h 992187"/>
              <a:gd name="connsiteX7" fmla="*/ 493013 w 991148"/>
              <a:gd name="connsiteY7" fmla="*/ 992187 h 992187"/>
              <a:gd name="connsiteX8" fmla="*/ 396244 w 991148"/>
              <a:gd name="connsiteY8" fmla="*/ 982432 h 992187"/>
              <a:gd name="connsiteX9" fmla="*/ 0 w 991148"/>
              <a:gd name="connsiteY9" fmla="*/ 496257 h 992187"/>
              <a:gd name="connsiteX10" fmla="*/ 496257 w 991148"/>
              <a:gd name="connsiteY10" fmla="*/ 0 h 992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1148" h="992187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1148" y="482707"/>
                </a:lnTo>
                <a:lnTo>
                  <a:pt x="991148" y="509808"/>
                </a:lnTo>
                <a:lnTo>
                  <a:pt x="982432" y="596270"/>
                </a:lnTo>
                <a:cubicBezTo>
                  <a:pt x="942768" y="790101"/>
                  <a:pt x="790101" y="942768"/>
                  <a:pt x="596270" y="982432"/>
                </a:cubicBezTo>
                <a:lnTo>
                  <a:pt x="499501" y="992187"/>
                </a:lnTo>
                <a:lnTo>
                  <a:pt x="493013" y="992187"/>
                </a:lnTo>
                <a:lnTo>
                  <a:pt x="396244" y="982432"/>
                </a:lnTo>
                <a:cubicBezTo>
                  <a:pt x="170108" y="936158"/>
                  <a:pt x="0" y="736073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25112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708B1C11-C488-FFCF-9A3B-31D96F0D5F30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F14A63C5-B386-6101-773E-7D0943DA1D63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EBDBBF82-F178-FF3D-0FF8-96B38DD50CBC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1B3112D1-6909-E2AE-D12B-C8508922ABB6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EC266FF8-EC3A-D103-4E1F-B6F514CC95DE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E9F2E0E5-337F-8284-466B-DE278E5B6993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20" name="Espace réservé pour une image  19">
            <a:extLst>
              <a:ext uri="{FF2B5EF4-FFF2-40B4-BE49-F238E27FC236}">
                <a16:creationId xmlns:a16="http://schemas.microsoft.com/office/drawing/2014/main" id="{7A6D6979-A1D6-397C-FACC-67F2444E72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9013" y="2318344"/>
            <a:ext cx="992125" cy="992514"/>
          </a:xfrm>
          <a:custGeom>
            <a:avLst/>
            <a:gdLst>
              <a:gd name="connsiteX0" fmla="*/ 495868 w 992125"/>
              <a:gd name="connsiteY0" fmla="*/ 0 h 992514"/>
              <a:gd name="connsiteX1" fmla="*/ 992125 w 992125"/>
              <a:gd name="connsiteY1" fmla="*/ 496257 h 992514"/>
              <a:gd name="connsiteX2" fmla="*/ 495868 w 992125"/>
              <a:gd name="connsiteY2" fmla="*/ 992514 h 992514"/>
              <a:gd name="connsiteX3" fmla="*/ 9693 w 992125"/>
              <a:gd name="connsiteY3" fmla="*/ 596270 h 992514"/>
              <a:gd name="connsiteX4" fmla="*/ 0 w 992125"/>
              <a:gd name="connsiteY4" fmla="*/ 500116 h 992514"/>
              <a:gd name="connsiteX5" fmla="*/ 0 w 992125"/>
              <a:gd name="connsiteY5" fmla="*/ 492398 h 992514"/>
              <a:gd name="connsiteX6" fmla="*/ 9693 w 992125"/>
              <a:gd name="connsiteY6" fmla="*/ 396244 h 992514"/>
              <a:gd name="connsiteX7" fmla="*/ 495868 w 992125"/>
              <a:gd name="connsiteY7" fmla="*/ 0 h 99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2125" h="992514">
                <a:moveTo>
                  <a:pt x="495868" y="0"/>
                </a:moveTo>
                <a:cubicBezTo>
                  <a:pt x="769943" y="0"/>
                  <a:pt x="992125" y="222182"/>
                  <a:pt x="992125" y="496257"/>
                </a:cubicBezTo>
                <a:cubicBezTo>
                  <a:pt x="992125" y="770332"/>
                  <a:pt x="769943" y="992514"/>
                  <a:pt x="495868" y="992514"/>
                </a:cubicBezTo>
                <a:cubicBezTo>
                  <a:pt x="256052" y="992514"/>
                  <a:pt x="55967" y="822406"/>
                  <a:pt x="9693" y="596270"/>
                </a:cubicBezTo>
                <a:lnTo>
                  <a:pt x="0" y="500116"/>
                </a:lnTo>
                <a:lnTo>
                  <a:pt x="0" y="492398"/>
                </a:lnTo>
                <a:lnTo>
                  <a:pt x="9693" y="396244"/>
                </a:lnTo>
                <a:cubicBezTo>
                  <a:pt x="55967" y="170108"/>
                  <a:pt x="256052" y="0"/>
                  <a:pt x="495868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1" name="Espace réservé pour une image  20">
            <a:extLst>
              <a:ext uri="{FF2B5EF4-FFF2-40B4-BE49-F238E27FC236}">
                <a16:creationId xmlns:a16="http://schemas.microsoft.com/office/drawing/2014/main" id="{FD7EA5BA-0FF4-C5A1-B186-AF2B88983F2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732395" y="2318344"/>
            <a:ext cx="992005" cy="992188"/>
          </a:xfrm>
          <a:custGeom>
            <a:avLst/>
            <a:gdLst>
              <a:gd name="connsiteX0" fmla="*/ 496257 w 992005"/>
              <a:gd name="connsiteY0" fmla="*/ 0 h 992188"/>
              <a:gd name="connsiteX1" fmla="*/ 982432 w 992005"/>
              <a:gd name="connsiteY1" fmla="*/ 396244 h 992188"/>
              <a:gd name="connsiteX2" fmla="*/ 992005 w 992005"/>
              <a:gd name="connsiteY2" fmla="*/ 491208 h 992188"/>
              <a:gd name="connsiteX3" fmla="*/ 992005 w 992005"/>
              <a:gd name="connsiteY3" fmla="*/ 501306 h 992188"/>
              <a:gd name="connsiteX4" fmla="*/ 982432 w 992005"/>
              <a:gd name="connsiteY4" fmla="*/ 596270 h 992188"/>
              <a:gd name="connsiteX5" fmla="*/ 596270 w 992005"/>
              <a:gd name="connsiteY5" fmla="*/ 982432 h 992188"/>
              <a:gd name="connsiteX6" fmla="*/ 499491 w 992005"/>
              <a:gd name="connsiteY6" fmla="*/ 992188 h 992188"/>
              <a:gd name="connsiteX7" fmla="*/ 493023 w 992005"/>
              <a:gd name="connsiteY7" fmla="*/ 992188 h 992188"/>
              <a:gd name="connsiteX8" fmla="*/ 396244 w 992005"/>
              <a:gd name="connsiteY8" fmla="*/ 982432 h 992188"/>
              <a:gd name="connsiteX9" fmla="*/ 0 w 992005"/>
              <a:gd name="connsiteY9" fmla="*/ 496257 h 992188"/>
              <a:gd name="connsiteX10" fmla="*/ 496257 w 992005"/>
              <a:gd name="connsiteY10" fmla="*/ 0 h 99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2005" h="992188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2005" y="491208"/>
                </a:lnTo>
                <a:lnTo>
                  <a:pt x="992005" y="501306"/>
                </a:lnTo>
                <a:lnTo>
                  <a:pt x="982432" y="596270"/>
                </a:lnTo>
                <a:cubicBezTo>
                  <a:pt x="942769" y="790101"/>
                  <a:pt x="790101" y="942768"/>
                  <a:pt x="596270" y="982432"/>
                </a:cubicBezTo>
                <a:lnTo>
                  <a:pt x="499491" y="992188"/>
                </a:lnTo>
                <a:lnTo>
                  <a:pt x="493023" y="992188"/>
                </a:lnTo>
                <a:lnTo>
                  <a:pt x="396244" y="982432"/>
                </a:lnTo>
                <a:cubicBezTo>
                  <a:pt x="170108" y="936158"/>
                  <a:pt x="0" y="736073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2" name="Espace réservé pour une image  21">
            <a:extLst>
              <a:ext uri="{FF2B5EF4-FFF2-40B4-BE49-F238E27FC236}">
                <a16:creationId xmlns:a16="http://schemas.microsoft.com/office/drawing/2014/main" id="{E927D7E1-520A-1BB5-D017-70D06F69212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76166" y="2318344"/>
            <a:ext cx="991434" cy="992514"/>
          </a:xfrm>
          <a:custGeom>
            <a:avLst/>
            <a:gdLst>
              <a:gd name="connsiteX0" fmla="*/ 496257 w 991434"/>
              <a:gd name="connsiteY0" fmla="*/ 0 h 992514"/>
              <a:gd name="connsiteX1" fmla="*/ 982432 w 991434"/>
              <a:gd name="connsiteY1" fmla="*/ 396244 h 992514"/>
              <a:gd name="connsiteX2" fmla="*/ 991434 w 991434"/>
              <a:gd name="connsiteY2" fmla="*/ 485544 h 992514"/>
              <a:gd name="connsiteX3" fmla="*/ 991434 w 991434"/>
              <a:gd name="connsiteY3" fmla="*/ 506971 h 992514"/>
              <a:gd name="connsiteX4" fmla="*/ 982432 w 991434"/>
              <a:gd name="connsiteY4" fmla="*/ 596270 h 992514"/>
              <a:gd name="connsiteX5" fmla="*/ 496257 w 991434"/>
              <a:gd name="connsiteY5" fmla="*/ 992514 h 992514"/>
              <a:gd name="connsiteX6" fmla="*/ 0 w 991434"/>
              <a:gd name="connsiteY6" fmla="*/ 496257 h 992514"/>
              <a:gd name="connsiteX7" fmla="*/ 496257 w 991434"/>
              <a:gd name="connsiteY7" fmla="*/ 0 h 99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1434" h="992514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1434" y="485544"/>
                </a:lnTo>
                <a:lnTo>
                  <a:pt x="991434" y="506971"/>
                </a:lnTo>
                <a:lnTo>
                  <a:pt x="982432" y="596270"/>
                </a:lnTo>
                <a:cubicBezTo>
                  <a:pt x="936158" y="822406"/>
                  <a:pt x="736073" y="992514"/>
                  <a:pt x="496257" y="992514"/>
                </a:cubicBezTo>
                <a:cubicBezTo>
                  <a:pt x="222182" y="992514"/>
                  <a:pt x="0" y="770332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3" name="Espace réservé pour une image  22">
            <a:extLst>
              <a:ext uri="{FF2B5EF4-FFF2-40B4-BE49-F238E27FC236}">
                <a16:creationId xmlns:a16="http://schemas.microsoft.com/office/drawing/2014/main" id="{DC7C47BF-5148-B978-1D1D-8C8E97B1465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8324" y="2318344"/>
            <a:ext cx="992151" cy="992187"/>
          </a:xfrm>
          <a:custGeom>
            <a:avLst/>
            <a:gdLst>
              <a:gd name="connsiteX0" fmla="*/ 496257 w 992151"/>
              <a:gd name="connsiteY0" fmla="*/ 0 h 992187"/>
              <a:gd name="connsiteX1" fmla="*/ 982432 w 992151"/>
              <a:gd name="connsiteY1" fmla="*/ 396244 h 992187"/>
              <a:gd name="connsiteX2" fmla="*/ 992151 w 992151"/>
              <a:gd name="connsiteY2" fmla="*/ 492656 h 992187"/>
              <a:gd name="connsiteX3" fmla="*/ 992151 w 992151"/>
              <a:gd name="connsiteY3" fmla="*/ 499858 h 992187"/>
              <a:gd name="connsiteX4" fmla="*/ 982432 w 992151"/>
              <a:gd name="connsiteY4" fmla="*/ 596270 h 992187"/>
              <a:gd name="connsiteX5" fmla="*/ 596270 w 992151"/>
              <a:gd name="connsiteY5" fmla="*/ 982432 h 992187"/>
              <a:gd name="connsiteX6" fmla="*/ 499501 w 992151"/>
              <a:gd name="connsiteY6" fmla="*/ 992187 h 992187"/>
              <a:gd name="connsiteX7" fmla="*/ 493013 w 992151"/>
              <a:gd name="connsiteY7" fmla="*/ 992187 h 992187"/>
              <a:gd name="connsiteX8" fmla="*/ 396244 w 992151"/>
              <a:gd name="connsiteY8" fmla="*/ 982432 h 992187"/>
              <a:gd name="connsiteX9" fmla="*/ 0 w 992151"/>
              <a:gd name="connsiteY9" fmla="*/ 496257 h 992187"/>
              <a:gd name="connsiteX10" fmla="*/ 496257 w 992151"/>
              <a:gd name="connsiteY10" fmla="*/ 0 h 992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2151" h="992187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2151" y="492656"/>
                </a:lnTo>
                <a:lnTo>
                  <a:pt x="992151" y="499858"/>
                </a:lnTo>
                <a:lnTo>
                  <a:pt x="982432" y="596270"/>
                </a:lnTo>
                <a:cubicBezTo>
                  <a:pt x="942768" y="790101"/>
                  <a:pt x="790101" y="942768"/>
                  <a:pt x="596270" y="982432"/>
                </a:cubicBezTo>
                <a:lnTo>
                  <a:pt x="499501" y="992187"/>
                </a:lnTo>
                <a:lnTo>
                  <a:pt x="493013" y="992187"/>
                </a:lnTo>
                <a:lnTo>
                  <a:pt x="396244" y="982432"/>
                </a:lnTo>
                <a:cubicBezTo>
                  <a:pt x="170108" y="936158"/>
                  <a:pt x="0" y="736073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9564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987BC36-F56E-C74A-73B0-A5BE5AE71D6E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26BC8F5F-FE15-B0BA-41A5-835491502060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5D231609-B095-ECD8-47A5-B1E96A938187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ED3D6D61-6956-34F8-56B0-7C9CDD9927D0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79317031-0550-BF7A-8B75-9B5E81A8D6DE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01493E4A-19FE-4425-F414-35F1C710ABE9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26" name="Espace réservé pour une image  25">
            <a:extLst>
              <a:ext uri="{FF2B5EF4-FFF2-40B4-BE49-F238E27FC236}">
                <a16:creationId xmlns:a16="http://schemas.microsoft.com/office/drawing/2014/main" id="{15990E1E-271B-9165-B2BB-CED7742152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17800" y="1656485"/>
            <a:ext cx="896938" cy="897672"/>
          </a:xfrm>
          <a:custGeom>
            <a:avLst/>
            <a:gdLst>
              <a:gd name="connsiteX0" fmla="*/ 448571 w 896938"/>
              <a:gd name="connsiteY0" fmla="*/ 0 h 897672"/>
              <a:gd name="connsiteX1" fmla="*/ 888289 w 896938"/>
              <a:gd name="connsiteY1" fmla="*/ 358380 h 897672"/>
              <a:gd name="connsiteX2" fmla="*/ 896938 w 896938"/>
              <a:gd name="connsiteY2" fmla="*/ 444174 h 897672"/>
              <a:gd name="connsiteX3" fmla="*/ 896938 w 896938"/>
              <a:gd name="connsiteY3" fmla="*/ 453498 h 897672"/>
              <a:gd name="connsiteX4" fmla="*/ 888289 w 896938"/>
              <a:gd name="connsiteY4" fmla="*/ 539292 h 897672"/>
              <a:gd name="connsiteX5" fmla="*/ 448571 w 896938"/>
              <a:gd name="connsiteY5" fmla="*/ 897672 h 897672"/>
              <a:gd name="connsiteX6" fmla="*/ 8853 w 896938"/>
              <a:gd name="connsiteY6" fmla="*/ 539292 h 897672"/>
              <a:gd name="connsiteX7" fmla="*/ 0 w 896938"/>
              <a:gd name="connsiteY7" fmla="*/ 451475 h 897672"/>
              <a:gd name="connsiteX8" fmla="*/ 0 w 896938"/>
              <a:gd name="connsiteY8" fmla="*/ 446197 h 897672"/>
              <a:gd name="connsiteX9" fmla="*/ 8853 w 896938"/>
              <a:gd name="connsiteY9" fmla="*/ 358380 h 897672"/>
              <a:gd name="connsiteX10" fmla="*/ 448571 w 896938"/>
              <a:gd name="connsiteY10" fmla="*/ 0 h 89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938" h="897672">
                <a:moveTo>
                  <a:pt x="448571" y="0"/>
                </a:moveTo>
                <a:cubicBezTo>
                  <a:pt x="665471" y="0"/>
                  <a:pt x="846437" y="153853"/>
                  <a:pt x="888289" y="358380"/>
                </a:cubicBezTo>
                <a:lnTo>
                  <a:pt x="896938" y="444174"/>
                </a:lnTo>
                <a:lnTo>
                  <a:pt x="896938" y="453498"/>
                </a:lnTo>
                <a:lnTo>
                  <a:pt x="888289" y="539292"/>
                </a:lnTo>
                <a:cubicBezTo>
                  <a:pt x="846437" y="743819"/>
                  <a:pt x="665471" y="897672"/>
                  <a:pt x="448571" y="897672"/>
                </a:cubicBezTo>
                <a:cubicBezTo>
                  <a:pt x="231671" y="897672"/>
                  <a:pt x="50705" y="743819"/>
                  <a:pt x="8853" y="539292"/>
                </a:cubicBezTo>
                <a:lnTo>
                  <a:pt x="0" y="451475"/>
                </a:lnTo>
                <a:lnTo>
                  <a:pt x="0" y="446197"/>
                </a:lnTo>
                <a:lnTo>
                  <a:pt x="8853" y="358380"/>
                </a:lnTo>
                <a:cubicBezTo>
                  <a:pt x="50705" y="153853"/>
                  <a:pt x="231671" y="0"/>
                  <a:pt x="448571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7" name="Espace réservé pour une image  26">
            <a:extLst>
              <a:ext uri="{FF2B5EF4-FFF2-40B4-BE49-F238E27FC236}">
                <a16:creationId xmlns:a16="http://schemas.microsoft.com/office/drawing/2014/main" id="{9C2B2C51-EA04-1C87-C27D-4D483D85753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17800" y="4167206"/>
            <a:ext cx="896938" cy="896937"/>
          </a:xfrm>
          <a:custGeom>
            <a:avLst/>
            <a:gdLst>
              <a:gd name="connsiteX0" fmla="*/ 448571 w 896938"/>
              <a:gd name="connsiteY0" fmla="*/ 0 h 896937"/>
              <a:gd name="connsiteX1" fmla="*/ 888289 w 896938"/>
              <a:gd name="connsiteY1" fmla="*/ 358380 h 896937"/>
              <a:gd name="connsiteX2" fmla="*/ 896938 w 896938"/>
              <a:gd name="connsiteY2" fmla="*/ 444174 h 896937"/>
              <a:gd name="connsiteX3" fmla="*/ 896938 w 896938"/>
              <a:gd name="connsiteY3" fmla="*/ 453498 h 896937"/>
              <a:gd name="connsiteX4" fmla="*/ 888289 w 896938"/>
              <a:gd name="connsiteY4" fmla="*/ 539292 h 896937"/>
              <a:gd name="connsiteX5" fmla="*/ 539027 w 896938"/>
              <a:gd name="connsiteY5" fmla="*/ 888553 h 896937"/>
              <a:gd name="connsiteX6" fmla="*/ 455862 w 896938"/>
              <a:gd name="connsiteY6" fmla="*/ 896937 h 896937"/>
              <a:gd name="connsiteX7" fmla="*/ 441280 w 896938"/>
              <a:gd name="connsiteY7" fmla="*/ 896937 h 896937"/>
              <a:gd name="connsiteX8" fmla="*/ 358115 w 896938"/>
              <a:gd name="connsiteY8" fmla="*/ 888553 h 896937"/>
              <a:gd name="connsiteX9" fmla="*/ 8853 w 896938"/>
              <a:gd name="connsiteY9" fmla="*/ 539292 h 896937"/>
              <a:gd name="connsiteX10" fmla="*/ 0 w 896938"/>
              <a:gd name="connsiteY10" fmla="*/ 451475 h 896937"/>
              <a:gd name="connsiteX11" fmla="*/ 0 w 896938"/>
              <a:gd name="connsiteY11" fmla="*/ 446198 h 896937"/>
              <a:gd name="connsiteX12" fmla="*/ 8853 w 896938"/>
              <a:gd name="connsiteY12" fmla="*/ 358380 h 896937"/>
              <a:gd name="connsiteX13" fmla="*/ 448571 w 896938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8" h="896937">
                <a:moveTo>
                  <a:pt x="448571" y="0"/>
                </a:moveTo>
                <a:cubicBezTo>
                  <a:pt x="665471" y="0"/>
                  <a:pt x="846437" y="153853"/>
                  <a:pt x="888289" y="358380"/>
                </a:cubicBezTo>
                <a:lnTo>
                  <a:pt x="896938" y="444174"/>
                </a:lnTo>
                <a:lnTo>
                  <a:pt x="896938" y="453498"/>
                </a:lnTo>
                <a:lnTo>
                  <a:pt x="888289" y="539292"/>
                </a:lnTo>
                <a:cubicBezTo>
                  <a:pt x="852416" y="714601"/>
                  <a:pt x="714337" y="852680"/>
                  <a:pt x="539027" y="888553"/>
                </a:cubicBezTo>
                <a:lnTo>
                  <a:pt x="455862" y="896937"/>
                </a:lnTo>
                <a:lnTo>
                  <a:pt x="441280" y="896937"/>
                </a:lnTo>
                <a:lnTo>
                  <a:pt x="358115" y="888553"/>
                </a:lnTo>
                <a:cubicBezTo>
                  <a:pt x="182805" y="852680"/>
                  <a:pt x="44726" y="714601"/>
                  <a:pt x="8853" y="539292"/>
                </a:cubicBezTo>
                <a:lnTo>
                  <a:pt x="0" y="451475"/>
                </a:lnTo>
                <a:lnTo>
                  <a:pt x="0" y="446198"/>
                </a:lnTo>
                <a:lnTo>
                  <a:pt x="8853" y="358380"/>
                </a:lnTo>
                <a:cubicBezTo>
                  <a:pt x="50705" y="153853"/>
                  <a:pt x="231671" y="0"/>
                  <a:pt x="448571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8" name="Espace réservé pour une image  27">
            <a:extLst>
              <a:ext uri="{FF2B5EF4-FFF2-40B4-BE49-F238E27FC236}">
                <a16:creationId xmlns:a16="http://schemas.microsoft.com/office/drawing/2014/main" id="{AB6E116E-954D-5F83-8DF6-2E5649FCFFE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99122" y="1656485"/>
            <a:ext cx="897674" cy="896937"/>
          </a:xfrm>
          <a:custGeom>
            <a:avLst/>
            <a:gdLst>
              <a:gd name="connsiteX0" fmla="*/ 448837 w 897674"/>
              <a:gd name="connsiteY0" fmla="*/ 0 h 896937"/>
              <a:gd name="connsiteX1" fmla="*/ 897674 w 897674"/>
              <a:gd name="connsiteY1" fmla="*/ 448836 h 896937"/>
              <a:gd name="connsiteX2" fmla="*/ 539294 w 897674"/>
              <a:gd name="connsiteY2" fmla="*/ 888553 h 896937"/>
              <a:gd name="connsiteX3" fmla="*/ 456128 w 897674"/>
              <a:gd name="connsiteY3" fmla="*/ 896937 h 896937"/>
              <a:gd name="connsiteX4" fmla="*/ 441546 w 897674"/>
              <a:gd name="connsiteY4" fmla="*/ 896937 h 896937"/>
              <a:gd name="connsiteX5" fmla="*/ 358381 w 897674"/>
              <a:gd name="connsiteY5" fmla="*/ 888553 h 896937"/>
              <a:gd name="connsiteX6" fmla="*/ 0 w 897674"/>
              <a:gd name="connsiteY6" fmla="*/ 448836 h 896937"/>
              <a:gd name="connsiteX7" fmla="*/ 448837 w 897674"/>
              <a:gd name="connsiteY7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7674" h="896937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65736"/>
                  <a:pt x="743821" y="846701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9" name="Espace réservé pour une image  28">
            <a:extLst>
              <a:ext uri="{FF2B5EF4-FFF2-40B4-BE49-F238E27FC236}">
                <a16:creationId xmlns:a16="http://schemas.microsoft.com/office/drawing/2014/main" id="{8CF99622-C9A0-F5B4-F879-0238A8F79F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99122" y="4167206"/>
            <a:ext cx="896878" cy="896937"/>
          </a:xfrm>
          <a:custGeom>
            <a:avLst/>
            <a:gdLst>
              <a:gd name="connsiteX0" fmla="*/ 448837 w 896878"/>
              <a:gd name="connsiteY0" fmla="*/ 0 h 896937"/>
              <a:gd name="connsiteX1" fmla="*/ 888555 w 896878"/>
              <a:gd name="connsiteY1" fmla="*/ 358380 h 896937"/>
              <a:gd name="connsiteX2" fmla="*/ 896878 w 896878"/>
              <a:gd name="connsiteY2" fmla="*/ 440940 h 896937"/>
              <a:gd name="connsiteX3" fmla="*/ 896878 w 896878"/>
              <a:gd name="connsiteY3" fmla="*/ 456732 h 896937"/>
              <a:gd name="connsiteX4" fmla="*/ 888555 w 896878"/>
              <a:gd name="connsiteY4" fmla="*/ 539292 h 896937"/>
              <a:gd name="connsiteX5" fmla="*/ 539294 w 896878"/>
              <a:gd name="connsiteY5" fmla="*/ 888553 h 896937"/>
              <a:gd name="connsiteX6" fmla="*/ 456128 w 896878"/>
              <a:gd name="connsiteY6" fmla="*/ 896937 h 896937"/>
              <a:gd name="connsiteX7" fmla="*/ 441546 w 896878"/>
              <a:gd name="connsiteY7" fmla="*/ 896937 h 896937"/>
              <a:gd name="connsiteX8" fmla="*/ 358381 w 896878"/>
              <a:gd name="connsiteY8" fmla="*/ 888553 h 896937"/>
              <a:gd name="connsiteX9" fmla="*/ 0 w 896878"/>
              <a:gd name="connsiteY9" fmla="*/ 448836 h 896937"/>
              <a:gd name="connsiteX10" fmla="*/ 448837 w 896878"/>
              <a:gd name="connsiteY10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878" h="896937">
                <a:moveTo>
                  <a:pt x="448837" y="0"/>
                </a:moveTo>
                <a:cubicBezTo>
                  <a:pt x="665738" y="0"/>
                  <a:pt x="846703" y="153853"/>
                  <a:pt x="888555" y="358380"/>
                </a:cubicBezTo>
                <a:lnTo>
                  <a:pt x="896878" y="440940"/>
                </a:lnTo>
                <a:lnTo>
                  <a:pt x="896878" y="456732"/>
                </a:lnTo>
                <a:lnTo>
                  <a:pt x="888555" y="539292"/>
                </a:lnTo>
                <a:cubicBezTo>
                  <a:pt x="852682" y="714601"/>
                  <a:pt x="714603" y="852680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564553B5-1C88-205E-060A-31EB2F67002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80709" y="1656485"/>
            <a:ext cx="897674" cy="896937"/>
          </a:xfrm>
          <a:custGeom>
            <a:avLst/>
            <a:gdLst>
              <a:gd name="connsiteX0" fmla="*/ 448837 w 897674"/>
              <a:gd name="connsiteY0" fmla="*/ 0 h 896937"/>
              <a:gd name="connsiteX1" fmla="*/ 897674 w 897674"/>
              <a:gd name="connsiteY1" fmla="*/ 448836 h 896937"/>
              <a:gd name="connsiteX2" fmla="*/ 539294 w 897674"/>
              <a:gd name="connsiteY2" fmla="*/ 888553 h 896937"/>
              <a:gd name="connsiteX3" fmla="*/ 456128 w 897674"/>
              <a:gd name="connsiteY3" fmla="*/ 896937 h 896937"/>
              <a:gd name="connsiteX4" fmla="*/ 441546 w 897674"/>
              <a:gd name="connsiteY4" fmla="*/ 896937 h 896937"/>
              <a:gd name="connsiteX5" fmla="*/ 358381 w 897674"/>
              <a:gd name="connsiteY5" fmla="*/ 888553 h 896937"/>
              <a:gd name="connsiteX6" fmla="*/ 0 w 897674"/>
              <a:gd name="connsiteY6" fmla="*/ 448836 h 896937"/>
              <a:gd name="connsiteX7" fmla="*/ 448837 w 897674"/>
              <a:gd name="connsiteY7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7674" h="896937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65736"/>
                  <a:pt x="743821" y="846701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1" name="Espace réservé pour une image  30">
            <a:extLst>
              <a:ext uri="{FF2B5EF4-FFF2-40B4-BE49-F238E27FC236}">
                <a16:creationId xmlns:a16="http://schemas.microsoft.com/office/drawing/2014/main" id="{135DC0C4-F6DE-3E00-ED78-5804AB9006B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80709" y="4167206"/>
            <a:ext cx="896554" cy="896937"/>
          </a:xfrm>
          <a:custGeom>
            <a:avLst/>
            <a:gdLst>
              <a:gd name="connsiteX0" fmla="*/ 448837 w 896554"/>
              <a:gd name="connsiteY0" fmla="*/ 0 h 896937"/>
              <a:gd name="connsiteX1" fmla="*/ 888555 w 896554"/>
              <a:gd name="connsiteY1" fmla="*/ 358380 h 896937"/>
              <a:gd name="connsiteX2" fmla="*/ 896554 w 896554"/>
              <a:gd name="connsiteY2" fmla="*/ 437726 h 896937"/>
              <a:gd name="connsiteX3" fmla="*/ 896554 w 896554"/>
              <a:gd name="connsiteY3" fmla="*/ 459946 h 896937"/>
              <a:gd name="connsiteX4" fmla="*/ 888555 w 896554"/>
              <a:gd name="connsiteY4" fmla="*/ 539292 h 896937"/>
              <a:gd name="connsiteX5" fmla="*/ 539294 w 896554"/>
              <a:gd name="connsiteY5" fmla="*/ 888553 h 896937"/>
              <a:gd name="connsiteX6" fmla="*/ 456128 w 896554"/>
              <a:gd name="connsiteY6" fmla="*/ 896937 h 896937"/>
              <a:gd name="connsiteX7" fmla="*/ 441546 w 896554"/>
              <a:gd name="connsiteY7" fmla="*/ 896937 h 896937"/>
              <a:gd name="connsiteX8" fmla="*/ 358381 w 896554"/>
              <a:gd name="connsiteY8" fmla="*/ 888553 h 896937"/>
              <a:gd name="connsiteX9" fmla="*/ 0 w 896554"/>
              <a:gd name="connsiteY9" fmla="*/ 448836 h 896937"/>
              <a:gd name="connsiteX10" fmla="*/ 448837 w 896554"/>
              <a:gd name="connsiteY10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554" h="896937">
                <a:moveTo>
                  <a:pt x="448837" y="0"/>
                </a:moveTo>
                <a:cubicBezTo>
                  <a:pt x="665738" y="0"/>
                  <a:pt x="846703" y="153853"/>
                  <a:pt x="888555" y="358380"/>
                </a:cubicBezTo>
                <a:lnTo>
                  <a:pt x="896554" y="437726"/>
                </a:lnTo>
                <a:lnTo>
                  <a:pt x="896554" y="459946"/>
                </a:lnTo>
                <a:lnTo>
                  <a:pt x="888555" y="539292"/>
                </a:lnTo>
                <a:cubicBezTo>
                  <a:pt x="852682" y="714601"/>
                  <a:pt x="714603" y="852680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32638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0806F848-1760-AD5F-4C9A-E586EBEF87A8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EAC62E82-94BE-29CF-F794-4D6A80841084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BBFD2E17-B9A0-850B-64F8-304C4293ECBF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DD4A6B7D-9063-9904-4368-EA4334FBA46C}"/>
              </a:ext>
            </a:extLst>
          </p:cNvPr>
          <p:cNvGrpSpPr/>
          <p:nvPr userDrawn="1"/>
        </p:nvGrpSpPr>
        <p:grpSpPr>
          <a:xfrm>
            <a:off x="11022345" y="5872480"/>
            <a:ext cx="1171243" cy="985520"/>
            <a:chOff x="5501385" y="2928937"/>
            <a:chExt cx="1189958" cy="1001268"/>
          </a:xfrm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93861154-0752-3AF4-A629-2475BA1F77C7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88584210-3DC9-74D9-75CB-0C2652435D89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32" name="Espace réservé pour une image  31">
            <a:extLst>
              <a:ext uri="{FF2B5EF4-FFF2-40B4-BE49-F238E27FC236}">
                <a16:creationId xmlns:a16="http://schemas.microsoft.com/office/drawing/2014/main" id="{2810979D-AF96-EDBF-8714-6FCCDAE18C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76739" y="1656485"/>
            <a:ext cx="897674" cy="897672"/>
          </a:xfrm>
          <a:custGeom>
            <a:avLst/>
            <a:gdLst>
              <a:gd name="connsiteX0" fmla="*/ 448837 w 897674"/>
              <a:gd name="connsiteY0" fmla="*/ 0 h 897672"/>
              <a:gd name="connsiteX1" fmla="*/ 897674 w 897674"/>
              <a:gd name="connsiteY1" fmla="*/ 448836 h 897672"/>
              <a:gd name="connsiteX2" fmla="*/ 448837 w 897674"/>
              <a:gd name="connsiteY2" fmla="*/ 897672 h 897672"/>
              <a:gd name="connsiteX3" fmla="*/ 0 w 897674"/>
              <a:gd name="connsiteY3" fmla="*/ 448836 h 897672"/>
              <a:gd name="connsiteX4" fmla="*/ 448837 w 897674"/>
              <a:gd name="connsiteY4" fmla="*/ 0 h 89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7674" h="897672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96721"/>
                  <a:pt x="696723" y="897672"/>
                  <a:pt x="448837" y="897672"/>
                </a:cubicBezTo>
                <a:cubicBezTo>
                  <a:pt x="200951" y="897672"/>
                  <a:pt x="0" y="696721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3" name="Espace réservé pour une image  32">
            <a:extLst>
              <a:ext uri="{FF2B5EF4-FFF2-40B4-BE49-F238E27FC236}">
                <a16:creationId xmlns:a16="http://schemas.microsoft.com/office/drawing/2014/main" id="{D5281698-5294-BF95-F698-DBD55CB58C9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76739" y="4167206"/>
            <a:ext cx="896574" cy="896937"/>
          </a:xfrm>
          <a:custGeom>
            <a:avLst/>
            <a:gdLst>
              <a:gd name="connsiteX0" fmla="*/ 448837 w 896574"/>
              <a:gd name="connsiteY0" fmla="*/ 0 h 896937"/>
              <a:gd name="connsiteX1" fmla="*/ 888555 w 896574"/>
              <a:gd name="connsiteY1" fmla="*/ 358380 h 896937"/>
              <a:gd name="connsiteX2" fmla="*/ 896574 w 896574"/>
              <a:gd name="connsiteY2" fmla="*/ 437925 h 896937"/>
              <a:gd name="connsiteX3" fmla="*/ 896574 w 896574"/>
              <a:gd name="connsiteY3" fmla="*/ 459748 h 896937"/>
              <a:gd name="connsiteX4" fmla="*/ 888555 w 896574"/>
              <a:gd name="connsiteY4" fmla="*/ 539292 h 896937"/>
              <a:gd name="connsiteX5" fmla="*/ 539293 w 896574"/>
              <a:gd name="connsiteY5" fmla="*/ 888553 h 896937"/>
              <a:gd name="connsiteX6" fmla="*/ 456128 w 896574"/>
              <a:gd name="connsiteY6" fmla="*/ 896937 h 896937"/>
              <a:gd name="connsiteX7" fmla="*/ 441546 w 896574"/>
              <a:gd name="connsiteY7" fmla="*/ 896937 h 896937"/>
              <a:gd name="connsiteX8" fmla="*/ 358381 w 896574"/>
              <a:gd name="connsiteY8" fmla="*/ 888553 h 896937"/>
              <a:gd name="connsiteX9" fmla="*/ 0 w 896574"/>
              <a:gd name="connsiteY9" fmla="*/ 448836 h 896937"/>
              <a:gd name="connsiteX10" fmla="*/ 448837 w 896574"/>
              <a:gd name="connsiteY10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574" h="896937">
                <a:moveTo>
                  <a:pt x="448837" y="0"/>
                </a:moveTo>
                <a:cubicBezTo>
                  <a:pt x="665737" y="0"/>
                  <a:pt x="846703" y="153853"/>
                  <a:pt x="888555" y="358380"/>
                </a:cubicBezTo>
                <a:lnTo>
                  <a:pt x="896574" y="437925"/>
                </a:lnTo>
                <a:lnTo>
                  <a:pt x="896574" y="459748"/>
                </a:lnTo>
                <a:lnTo>
                  <a:pt x="888555" y="539292"/>
                </a:lnTo>
                <a:cubicBezTo>
                  <a:pt x="852682" y="714601"/>
                  <a:pt x="714603" y="852680"/>
                  <a:pt x="539293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4" name="Espace réservé pour une image  33">
            <a:extLst>
              <a:ext uri="{FF2B5EF4-FFF2-40B4-BE49-F238E27FC236}">
                <a16:creationId xmlns:a16="http://schemas.microsoft.com/office/drawing/2014/main" id="{33B71818-9F22-59D2-A90B-8D5D4D2982A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8327" y="1656485"/>
            <a:ext cx="897674" cy="896937"/>
          </a:xfrm>
          <a:custGeom>
            <a:avLst/>
            <a:gdLst>
              <a:gd name="connsiteX0" fmla="*/ 448837 w 897674"/>
              <a:gd name="connsiteY0" fmla="*/ 0 h 896937"/>
              <a:gd name="connsiteX1" fmla="*/ 897674 w 897674"/>
              <a:gd name="connsiteY1" fmla="*/ 448836 h 896937"/>
              <a:gd name="connsiteX2" fmla="*/ 539294 w 897674"/>
              <a:gd name="connsiteY2" fmla="*/ 888553 h 896937"/>
              <a:gd name="connsiteX3" fmla="*/ 456128 w 897674"/>
              <a:gd name="connsiteY3" fmla="*/ 896937 h 896937"/>
              <a:gd name="connsiteX4" fmla="*/ 441546 w 897674"/>
              <a:gd name="connsiteY4" fmla="*/ 896937 h 896937"/>
              <a:gd name="connsiteX5" fmla="*/ 358381 w 897674"/>
              <a:gd name="connsiteY5" fmla="*/ 888553 h 896937"/>
              <a:gd name="connsiteX6" fmla="*/ 0 w 897674"/>
              <a:gd name="connsiteY6" fmla="*/ 448836 h 896937"/>
              <a:gd name="connsiteX7" fmla="*/ 448837 w 897674"/>
              <a:gd name="connsiteY7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7674" h="896937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65736"/>
                  <a:pt x="743821" y="846701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5" name="Espace réservé pour une image  34">
            <a:extLst>
              <a:ext uri="{FF2B5EF4-FFF2-40B4-BE49-F238E27FC236}">
                <a16:creationId xmlns:a16="http://schemas.microsoft.com/office/drawing/2014/main" id="{BD405341-AD16-45B5-9A65-BE09B4604CB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58327" y="4167206"/>
            <a:ext cx="897674" cy="896937"/>
          </a:xfrm>
          <a:custGeom>
            <a:avLst/>
            <a:gdLst>
              <a:gd name="connsiteX0" fmla="*/ 448837 w 897674"/>
              <a:gd name="connsiteY0" fmla="*/ 0 h 896937"/>
              <a:gd name="connsiteX1" fmla="*/ 897674 w 897674"/>
              <a:gd name="connsiteY1" fmla="*/ 448836 h 896937"/>
              <a:gd name="connsiteX2" fmla="*/ 539294 w 897674"/>
              <a:gd name="connsiteY2" fmla="*/ 888553 h 896937"/>
              <a:gd name="connsiteX3" fmla="*/ 456128 w 897674"/>
              <a:gd name="connsiteY3" fmla="*/ 896937 h 896937"/>
              <a:gd name="connsiteX4" fmla="*/ 441546 w 897674"/>
              <a:gd name="connsiteY4" fmla="*/ 896937 h 896937"/>
              <a:gd name="connsiteX5" fmla="*/ 358381 w 897674"/>
              <a:gd name="connsiteY5" fmla="*/ 888553 h 896937"/>
              <a:gd name="connsiteX6" fmla="*/ 0 w 897674"/>
              <a:gd name="connsiteY6" fmla="*/ 448836 h 896937"/>
              <a:gd name="connsiteX7" fmla="*/ 448837 w 897674"/>
              <a:gd name="connsiteY7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7674" h="896937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65736"/>
                  <a:pt x="743821" y="846701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6" name="Espace réservé pour une image  35">
            <a:extLst>
              <a:ext uri="{FF2B5EF4-FFF2-40B4-BE49-F238E27FC236}">
                <a16:creationId xmlns:a16="http://schemas.microsoft.com/office/drawing/2014/main" id="{19E5B6FF-1A7B-56BC-3DB8-80D4367E66A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40488" y="1656485"/>
            <a:ext cx="896937" cy="896937"/>
          </a:xfrm>
          <a:custGeom>
            <a:avLst/>
            <a:gdLst>
              <a:gd name="connsiteX0" fmla="*/ 448263 w 896937"/>
              <a:gd name="connsiteY0" fmla="*/ 0 h 896937"/>
              <a:gd name="connsiteX1" fmla="*/ 887981 w 896937"/>
              <a:gd name="connsiteY1" fmla="*/ 358380 h 896937"/>
              <a:gd name="connsiteX2" fmla="*/ 896937 w 896937"/>
              <a:gd name="connsiteY2" fmla="*/ 447219 h 896937"/>
              <a:gd name="connsiteX3" fmla="*/ 896937 w 896937"/>
              <a:gd name="connsiteY3" fmla="*/ 450453 h 896937"/>
              <a:gd name="connsiteX4" fmla="*/ 887981 w 896937"/>
              <a:gd name="connsiteY4" fmla="*/ 539292 h 896937"/>
              <a:gd name="connsiteX5" fmla="*/ 538720 w 896937"/>
              <a:gd name="connsiteY5" fmla="*/ 888553 h 896937"/>
              <a:gd name="connsiteX6" fmla="*/ 455554 w 896937"/>
              <a:gd name="connsiteY6" fmla="*/ 896937 h 896937"/>
              <a:gd name="connsiteX7" fmla="*/ 440972 w 896937"/>
              <a:gd name="connsiteY7" fmla="*/ 896937 h 896937"/>
              <a:gd name="connsiteX8" fmla="*/ 357807 w 896937"/>
              <a:gd name="connsiteY8" fmla="*/ 888553 h 896937"/>
              <a:gd name="connsiteX9" fmla="*/ 8545 w 896937"/>
              <a:gd name="connsiteY9" fmla="*/ 539292 h 896937"/>
              <a:gd name="connsiteX10" fmla="*/ 0 w 896937"/>
              <a:gd name="connsiteY10" fmla="*/ 454530 h 896937"/>
              <a:gd name="connsiteX11" fmla="*/ 0 w 896937"/>
              <a:gd name="connsiteY11" fmla="*/ 443142 h 896937"/>
              <a:gd name="connsiteX12" fmla="*/ 8545 w 896937"/>
              <a:gd name="connsiteY12" fmla="*/ 358380 h 896937"/>
              <a:gd name="connsiteX13" fmla="*/ 448263 w 896937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7" h="896937">
                <a:moveTo>
                  <a:pt x="448263" y="0"/>
                </a:moveTo>
                <a:cubicBezTo>
                  <a:pt x="665163" y="0"/>
                  <a:pt x="846129" y="153853"/>
                  <a:pt x="887981" y="358380"/>
                </a:cubicBezTo>
                <a:lnTo>
                  <a:pt x="896937" y="447219"/>
                </a:lnTo>
                <a:lnTo>
                  <a:pt x="896937" y="450453"/>
                </a:lnTo>
                <a:lnTo>
                  <a:pt x="887981" y="539292"/>
                </a:lnTo>
                <a:cubicBezTo>
                  <a:pt x="852108" y="714601"/>
                  <a:pt x="714029" y="852680"/>
                  <a:pt x="538720" y="888553"/>
                </a:cubicBezTo>
                <a:lnTo>
                  <a:pt x="455554" y="896937"/>
                </a:lnTo>
                <a:lnTo>
                  <a:pt x="440972" y="896937"/>
                </a:lnTo>
                <a:lnTo>
                  <a:pt x="357807" y="888553"/>
                </a:lnTo>
                <a:cubicBezTo>
                  <a:pt x="182498" y="852680"/>
                  <a:pt x="44418" y="714601"/>
                  <a:pt x="8545" y="539292"/>
                </a:cubicBezTo>
                <a:lnTo>
                  <a:pt x="0" y="454530"/>
                </a:lnTo>
                <a:lnTo>
                  <a:pt x="0" y="443142"/>
                </a:lnTo>
                <a:lnTo>
                  <a:pt x="8545" y="358380"/>
                </a:lnTo>
                <a:cubicBezTo>
                  <a:pt x="50397" y="153853"/>
                  <a:pt x="231363" y="0"/>
                  <a:pt x="448263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7" name="Espace réservé pour une image  36">
            <a:extLst>
              <a:ext uri="{FF2B5EF4-FFF2-40B4-BE49-F238E27FC236}">
                <a16:creationId xmlns:a16="http://schemas.microsoft.com/office/drawing/2014/main" id="{9ADC33D7-BA4B-DB83-EC66-FE8A692118C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40488" y="4167206"/>
            <a:ext cx="896937" cy="896937"/>
          </a:xfrm>
          <a:custGeom>
            <a:avLst/>
            <a:gdLst>
              <a:gd name="connsiteX0" fmla="*/ 448263 w 896937"/>
              <a:gd name="connsiteY0" fmla="*/ 0 h 896937"/>
              <a:gd name="connsiteX1" fmla="*/ 887981 w 896937"/>
              <a:gd name="connsiteY1" fmla="*/ 358380 h 896937"/>
              <a:gd name="connsiteX2" fmla="*/ 896937 w 896937"/>
              <a:gd name="connsiteY2" fmla="*/ 447219 h 896937"/>
              <a:gd name="connsiteX3" fmla="*/ 896937 w 896937"/>
              <a:gd name="connsiteY3" fmla="*/ 450453 h 896937"/>
              <a:gd name="connsiteX4" fmla="*/ 887981 w 896937"/>
              <a:gd name="connsiteY4" fmla="*/ 539292 h 896937"/>
              <a:gd name="connsiteX5" fmla="*/ 538720 w 896937"/>
              <a:gd name="connsiteY5" fmla="*/ 888553 h 896937"/>
              <a:gd name="connsiteX6" fmla="*/ 455554 w 896937"/>
              <a:gd name="connsiteY6" fmla="*/ 896937 h 896937"/>
              <a:gd name="connsiteX7" fmla="*/ 440972 w 896937"/>
              <a:gd name="connsiteY7" fmla="*/ 896937 h 896937"/>
              <a:gd name="connsiteX8" fmla="*/ 357807 w 896937"/>
              <a:gd name="connsiteY8" fmla="*/ 888553 h 896937"/>
              <a:gd name="connsiteX9" fmla="*/ 8545 w 896937"/>
              <a:gd name="connsiteY9" fmla="*/ 539292 h 896937"/>
              <a:gd name="connsiteX10" fmla="*/ 0 w 896937"/>
              <a:gd name="connsiteY10" fmla="*/ 454530 h 896937"/>
              <a:gd name="connsiteX11" fmla="*/ 0 w 896937"/>
              <a:gd name="connsiteY11" fmla="*/ 443142 h 896937"/>
              <a:gd name="connsiteX12" fmla="*/ 8545 w 896937"/>
              <a:gd name="connsiteY12" fmla="*/ 358380 h 896937"/>
              <a:gd name="connsiteX13" fmla="*/ 448263 w 896937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7" h="896937">
                <a:moveTo>
                  <a:pt x="448263" y="0"/>
                </a:moveTo>
                <a:cubicBezTo>
                  <a:pt x="665163" y="0"/>
                  <a:pt x="846129" y="153853"/>
                  <a:pt x="887981" y="358380"/>
                </a:cubicBezTo>
                <a:lnTo>
                  <a:pt x="896937" y="447219"/>
                </a:lnTo>
                <a:lnTo>
                  <a:pt x="896937" y="450453"/>
                </a:lnTo>
                <a:lnTo>
                  <a:pt x="887981" y="539292"/>
                </a:lnTo>
                <a:cubicBezTo>
                  <a:pt x="852108" y="714601"/>
                  <a:pt x="714029" y="852680"/>
                  <a:pt x="538720" y="888553"/>
                </a:cubicBezTo>
                <a:lnTo>
                  <a:pt x="455554" y="896937"/>
                </a:lnTo>
                <a:lnTo>
                  <a:pt x="440972" y="896937"/>
                </a:lnTo>
                <a:lnTo>
                  <a:pt x="357807" y="888553"/>
                </a:lnTo>
                <a:cubicBezTo>
                  <a:pt x="182498" y="852680"/>
                  <a:pt x="44418" y="714601"/>
                  <a:pt x="8545" y="539292"/>
                </a:cubicBezTo>
                <a:lnTo>
                  <a:pt x="0" y="454530"/>
                </a:lnTo>
                <a:lnTo>
                  <a:pt x="0" y="443142"/>
                </a:lnTo>
                <a:lnTo>
                  <a:pt x="8545" y="358380"/>
                </a:lnTo>
                <a:cubicBezTo>
                  <a:pt x="50397" y="153853"/>
                  <a:pt x="231363" y="0"/>
                  <a:pt x="448263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3EFE013E-C0D1-29F5-9B79-2CCE32FC60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66188" y="1656485"/>
            <a:ext cx="896937" cy="896937"/>
          </a:xfrm>
          <a:custGeom>
            <a:avLst/>
            <a:gdLst>
              <a:gd name="connsiteX0" fmla="*/ 448426 w 896937"/>
              <a:gd name="connsiteY0" fmla="*/ 0 h 896937"/>
              <a:gd name="connsiteX1" fmla="*/ 888144 w 896937"/>
              <a:gd name="connsiteY1" fmla="*/ 358380 h 896937"/>
              <a:gd name="connsiteX2" fmla="*/ 896937 w 896937"/>
              <a:gd name="connsiteY2" fmla="*/ 445602 h 896937"/>
              <a:gd name="connsiteX3" fmla="*/ 896937 w 896937"/>
              <a:gd name="connsiteY3" fmla="*/ 452070 h 896937"/>
              <a:gd name="connsiteX4" fmla="*/ 888144 w 896937"/>
              <a:gd name="connsiteY4" fmla="*/ 539292 h 896937"/>
              <a:gd name="connsiteX5" fmla="*/ 538882 w 896937"/>
              <a:gd name="connsiteY5" fmla="*/ 888553 h 896937"/>
              <a:gd name="connsiteX6" fmla="*/ 455717 w 896937"/>
              <a:gd name="connsiteY6" fmla="*/ 896937 h 896937"/>
              <a:gd name="connsiteX7" fmla="*/ 441135 w 896937"/>
              <a:gd name="connsiteY7" fmla="*/ 896937 h 896937"/>
              <a:gd name="connsiteX8" fmla="*/ 357970 w 896937"/>
              <a:gd name="connsiteY8" fmla="*/ 888553 h 896937"/>
              <a:gd name="connsiteX9" fmla="*/ 8708 w 896937"/>
              <a:gd name="connsiteY9" fmla="*/ 539292 h 896937"/>
              <a:gd name="connsiteX10" fmla="*/ 0 w 896937"/>
              <a:gd name="connsiteY10" fmla="*/ 452913 h 896937"/>
              <a:gd name="connsiteX11" fmla="*/ 0 w 896937"/>
              <a:gd name="connsiteY11" fmla="*/ 444759 h 896937"/>
              <a:gd name="connsiteX12" fmla="*/ 8708 w 896937"/>
              <a:gd name="connsiteY12" fmla="*/ 358380 h 896937"/>
              <a:gd name="connsiteX13" fmla="*/ 448426 w 896937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7" h="896937">
                <a:moveTo>
                  <a:pt x="448426" y="0"/>
                </a:moveTo>
                <a:cubicBezTo>
                  <a:pt x="665326" y="0"/>
                  <a:pt x="846292" y="153853"/>
                  <a:pt x="888144" y="358380"/>
                </a:cubicBezTo>
                <a:lnTo>
                  <a:pt x="896937" y="445602"/>
                </a:lnTo>
                <a:lnTo>
                  <a:pt x="896937" y="452070"/>
                </a:lnTo>
                <a:lnTo>
                  <a:pt x="888144" y="539292"/>
                </a:lnTo>
                <a:cubicBezTo>
                  <a:pt x="852271" y="714601"/>
                  <a:pt x="714192" y="852680"/>
                  <a:pt x="538882" y="888553"/>
                </a:cubicBezTo>
                <a:lnTo>
                  <a:pt x="455717" y="896937"/>
                </a:lnTo>
                <a:lnTo>
                  <a:pt x="441135" y="896937"/>
                </a:lnTo>
                <a:lnTo>
                  <a:pt x="357970" y="888553"/>
                </a:lnTo>
                <a:cubicBezTo>
                  <a:pt x="182660" y="852680"/>
                  <a:pt x="44581" y="714601"/>
                  <a:pt x="8708" y="539292"/>
                </a:cubicBezTo>
                <a:lnTo>
                  <a:pt x="0" y="452913"/>
                </a:lnTo>
                <a:lnTo>
                  <a:pt x="0" y="444759"/>
                </a:lnTo>
                <a:lnTo>
                  <a:pt x="8708" y="358380"/>
                </a:lnTo>
                <a:cubicBezTo>
                  <a:pt x="50560" y="153853"/>
                  <a:pt x="231526" y="0"/>
                  <a:pt x="448426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709EDCAB-4801-2B8C-9BDD-512DC1903B9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866188" y="4167206"/>
            <a:ext cx="896937" cy="896937"/>
          </a:xfrm>
          <a:custGeom>
            <a:avLst/>
            <a:gdLst>
              <a:gd name="connsiteX0" fmla="*/ 448426 w 896937"/>
              <a:gd name="connsiteY0" fmla="*/ 0 h 896937"/>
              <a:gd name="connsiteX1" fmla="*/ 888144 w 896937"/>
              <a:gd name="connsiteY1" fmla="*/ 358380 h 896937"/>
              <a:gd name="connsiteX2" fmla="*/ 896937 w 896937"/>
              <a:gd name="connsiteY2" fmla="*/ 445602 h 896937"/>
              <a:gd name="connsiteX3" fmla="*/ 896937 w 896937"/>
              <a:gd name="connsiteY3" fmla="*/ 452070 h 896937"/>
              <a:gd name="connsiteX4" fmla="*/ 888144 w 896937"/>
              <a:gd name="connsiteY4" fmla="*/ 539292 h 896937"/>
              <a:gd name="connsiteX5" fmla="*/ 538882 w 896937"/>
              <a:gd name="connsiteY5" fmla="*/ 888553 h 896937"/>
              <a:gd name="connsiteX6" fmla="*/ 455717 w 896937"/>
              <a:gd name="connsiteY6" fmla="*/ 896937 h 896937"/>
              <a:gd name="connsiteX7" fmla="*/ 441135 w 896937"/>
              <a:gd name="connsiteY7" fmla="*/ 896937 h 896937"/>
              <a:gd name="connsiteX8" fmla="*/ 357970 w 896937"/>
              <a:gd name="connsiteY8" fmla="*/ 888553 h 896937"/>
              <a:gd name="connsiteX9" fmla="*/ 8708 w 896937"/>
              <a:gd name="connsiteY9" fmla="*/ 539292 h 896937"/>
              <a:gd name="connsiteX10" fmla="*/ 0 w 896937"/>
              <a:gd name="connsiteY10" fmla="*/ 452913 h 896937"/>
              <a:gd name="connsiteX11" fmla="*/ 0 w 896937"/>
              <a:gd name="connsiteY11" fmla="*/ 444759 h 896937"/>
              <a:gd name="connsiteX12" fmla="*/ 8708 w 896937"/>
              <a:gd name="connsiteY12" fmla="*/ 358380 h 896937"/>
              <a:gd name="connsiteX13" fmla="*/ 448426 w 896937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7" h="896937">
                <a:moveTo>
                  <a:pt x="448426" y="0"/>
                </a:moveTo>
                <a:cubicBezTo>
                  <a:pt x="665326" y="0"/>
                  <a:pt x="846292" y="153853"/>
                  <a:pt x="888144" y="358380"/>
                </a:cubicBezTo>
                <a:lnTo>
                  <a:pt x="896937" y="445602"/>
                </a:lnTo>
                <a:lnTo>
                  <a:pt x="896937" y="452070"/>
                </a:lnTo>
                <a:lnTo>
                  <a:pt x="888144" y="539292"/>
                </a:lnTo>
                <a:cubicBezTo>
                  <a:pt x="852271" y="714601"/>
                  <a:pt x="714192" y="852680"/>
                  <a:pt x="538882" y="888553"/>
                </a:cubicBezTo>
                <a:lnTo>
                  <a:pt x="455717" y="896937"/>
                </a:lnTo>
                <a:lnTo>
                  <a:pt x="441135" y="896937"/>
                </a:lnTo>
                <a:lnTo>
                  <a:pt x="357970" y="888553"/>
                </a:lnTo>
                <a:cubicBezTo>
                  <a:pt x="182660" y="852680"/>
                  <a:pt x="44581" y="714601"/>
                  <a:pt x="8708" y="539292"/>
                </a:cubicBezTo>
                <a:lnTo>
                  <a:pt x="0" y="452913"/>
                </a:lnTo>
                <a:lnTo>
                  <a:pt x="0" y="444759"/>
                </a:lnTo>
                <a:lnTo>
                  <a:pt x="8708" y="358380"/>
                </a:lnTo>
                <a:cubicBezTo>
                  <a:pt x="50560" y="153853"/>
                  <a:pt x="231526" y="0"/>
                  <a:pt x="448426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4883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2D077E60-FBE2-017E-43EA-C6AC25303A8F}"/>
              </a:ext>
            </a:extLst>
          </p:cNvPr>
          <p:cNvSpPr/>
          <p:nvPr userDrawn="1"/>
        </p:nvSpPr>
        <p:spPr>
          <a:xfrm>
            <a:off x="0" y="0"/>
            <a:ext cx="10087289" cy="6858001"/>
          </a:xfrm>
          <a:custGeom>
            <a:avLst/>
            <a:gdLst>
              <a:gd name="connsiteX0" fmla="*/ 0 w 10087289"/>
              <a:gd name="connsiteY0" fmla="*/ 0 h 6858001"/>
              <a:gd name="connsiteX1" fmla="*/ 5534025 w 10087289"/>
              <a:gd name="connsiteY1" fmla="*/ 0 h 6858001"/>
              <a:gd name="connsiteX2" fmla="*/ 5534025 w 10087289"/>
              <a:gd name="connsiteY2" fmla="*/ 1 h 6858001"/>
              <a:gd name="connsiteX3" fmla="*/ 6260141 w 10087289"/>
              <a:gd name="connsiteY3" fmla="*/ 1 h 6858001"/>
              <a:gd name="connsiteX4" fmla="*/ 9502908 w 10087289"/>
              <a:gd name="connsiteY4" fmla="*/ 1 h 6858001"/>
              <a:gd name="connsiteX5" fmla="*/ 9474006 w 10087289"/>
              <a:gd name="connsiteY5" fmla="*/ 144952 h 6858001"/>
              <a:gd name="connsiteX6" fmla="*/ 9445138 w 10087289"/>
              <a:gd name="connsiteY6" fmla="*/ 323565 h 6858001"/>
              <a:gd name="connsiteX7" fmla="*/ 9676396 w 10087289"/>
              <a:gd name="connsiteY7" fmla="*/ 1709206 h 6858001"/>
              <a:gd name="connsiteX8" fmla="*/ 10053906 w 10087289"/>
              <a:gd name="connsiteY8" fmla="*/ 2946327 h 6858001"/>
              <a:gd name="connsiteX9" fmla="*/ 9032426 w 10087289"/>
              <a:gd name="connsiteY9" fmla="*/ 3912823 h 6858001"/>
              <a:gd name="connsiteX10" fmla="*/ 8769740 w 10087289"/>
              <a:gd name="connsiteY10" fmla="*/ 4869527 h 6858001"/>
              <a:gd name="connsiteX11" fmla="*/ 8847396 w 10087289"/>
              <a:gd name="connsiteY11" fmla="*/ 5879784 h 6858001"/>
              <a:gd name="connsiteX12" fmla="*/ 8550512 w 10087289"/>
              <a:gd name="connsiteY12" fmla="*/ 6824149 h 6858001"/>
              <a:gd name="connsiteX13" fmla="*/ 8517300 w 10087289"/>
              <a:gd name="connsiteY13" fmla="*/ 6858001 h 6858001"/>
              <a:gd name="connsiteX14" fmla="*/ 6260141 w 10087289"/>
              <a:gd name="connsiteY14" fmla="*/ 6858001 h 6858001"/>
              <a:gd name="connsiteX15" fmla="*/ 6260141 w 10087289"/>
              <a:gd name="connsiteY15" fmla="*/ 6858000 h 6858001"/>
              <a:gd name="connsiteX16" fmla="*/ 5534025 w 10087289"/>
              <a:gd name="connsiteY16" fmla="*/ 6858000 h 6858001"/>
              <a:gd name="connsiteX17" fmla="*/ 5534025 w 10087289"/>
              <a:gd name="connsiteY17" fmla="*/ 6858000 h 6858001"/>
              <a:gd name="connsiteX18" fmla="*/ 0 w 10087289"/>
              <a:gd name="connsiteY18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087289" h="6858001">
                <a:moveTo>
                  <a:pt x="0" y="0"/>
                </a:moveTo>
                <a:lnTo>
                  <a:pt x="5534025" y="0"/>
                </a:lnTo>
                <a:lnTo>
                  <a:pt x="5534025" y="1"/>
                </a:lnTo>
                <a:lnTo>
                  <a:pt x="6260141" y="1"/>
                </a:lnTo>
                <a:lnTo>
                  <a:pt x="9502908" y="1"/>
                </a:lnTo>
                <a:lnTo>
                  <a:pt x="9474006" y="144952"/>
                </a:lnTo>
                <a:cubicBezTo>
                  <a:pt x="9462910" y="204262"/>
                  <a:pt x="9452906" y="263745"/>
                  <a:pt x="9445138" y="323565"/>
                </a:cubicBezTo>
                <a:cubicBezTo>
                  <a:pt x="9383872" y="794723"/>
                  <a:pt x="9465458" y="1283507"/>
                  <a:pt x="9676396" y="1709206"/>
                </a:cubicBezTo>
                <a:cubicBezTo>
                  <a:pt x="9873614" y="2107261"/>
                  <a:pt x="10191126" y="2523828"/>
                  <a:pt x="10053906" y="2946327"/>
                </a:cubicBezTo>
                <a:cubicBezTo>
                  <a:pt x="9906890" y="3399099"/>
                  <a:pt x="9333016" y="3543648"/>
                  <a:pt x="9032426" y="3912823"/>
                </a:cubicBezTo>
                <a:cubicBezTo>
                  <a:pt x="8819056" y="4174781"/>
                  <a:pt x="8761184" y="4531774"/>
                  <a:pt x="8769740" y="4869527"/>
                </a:cubicBezTo>
                <a:cubicBezTo>
                  <a:pt x="8778302" y="5207322"/>
                  <a:pt x="8845002" y="5541916"/>
                  <a:pt x="8847396" y="5879784"/>
                </a:cubicBezTo>
                <a:cubicBezTo>
                  <a:pt x="8849750" y="6217658"/>
                  <a:pt x="8777914" y="6574306"/>
                  <a:pt x="8550512" y="6824149"/>
                </a:cubicBezTo>
                <a:lnTo>
                  <a:pt x="8517300" y="6858001"/>
                </a:lnTo>
                <a:lnTo>
                  <a:pt x="6260141" y="6858001"/>
                </a:lnTo>
                <a:lnTo>
                  <a:pt x="6260141" y="6858000"/>
                </a:lnTo>
                <a:lnTo>
                  <a:pt x="5534025" y="6858000"/>
                </a:lnTo>
                <a:lnTo>
                  <a:pt x="553402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143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Exem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AA7CF6A6-439D-B48B-E8A9-D19322A843AC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56FF1FB2-B83B-E569-AE67-8FBF09456455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D968214B-BD70-8485-4DB1-670446D12F35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6A1BFDEA-17E5-933D-A6D4-6C7285426F82}"/>
              </a:ext>
            </a:extLst>
          </p:cNvPr>
          <p:cNvGrpSpPr/>
          <p:nvPr userDrawn="1"/>
        </p:nvGrpSpPr>
        <p:grpSpPr>
          <a:xfrm>
            <a:off x="9863179" y="4897120"/>
            <a:ext cx="2330409" cy="1960880"/>
            <a:chOff x="5501385" y="2928937"/>
            <a:chExt cx="1189958" cy="1001268"/>
          </a:xfrm>
        </p:grpSpPr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4793EA97-B9E3-0DC7-386D-72B3DFB17FE1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A70AF739-7093-8561-ED40-C4685F450EC1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681366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84797456-F35D-41F9-8F1D-9999813274F3}"/>
              </a:ext>
            </a:extLst>
          </p:cNvPr>
          <p:cNvGrpSpPr/>
          <p:nvPr userDrawn="1"/>
        </p:nvGrpSpPr>
        <p:grpSpPr>
          <a:xfrm>
            <a:off x="0" y="0"/>
            <a:ext cx="12192000" cy="6604000"/>
            <a:chOff x="0" y="0"/>
            <a:chExt cx="12192000" cy="6604000"/>
          </a:xfrm>
        </p:grpSpPr>
        <p:sp>
          <p:nvSpPr>
            <p:cNvPr id="3" name="Freeform: Shape 5">
              <a:extLst>
                <a:ext uri="{FF2B5EF4-FFF2-40B4-BE49-F238E27FC236}">
                  <a16:creationId xmlns:a16="http://schemas.microsoft.com/office/drawing/2014/main" id="{6636F3CE-2CB0-64D1-9781-511A8238E697}"/>
                </a:ext>
              </a:extLst>
            </p:cNvPr>
            <p:cNvSpPr/>
            <p:nvPr/>
          </p:nvSpPr>
          <p:spPr>
            <a:xfrm>
              <a:off x="0" y="0"/>
              <a:ext cx="12192000" cy="6604000"/>
            </a:xfrm>
            <a:custGeom>
              <a:avLst/>
              <a:gdLst>
                <a:gd name="connsiteX0" fmla="*/ 8544611 w 12192000"/>
                <a:gd name="connsiteY0" fmla="*/ 0 h 6604000"/>
                <a:gd name="connsiteX1" fmla="*/ 12192000 w 12192000"/>
                <a:gd name="connsiteY1" fmla="*/ 0 h 6604000"/>
                <a:gd name="connsiteX2" fmla="*/ 12192000 w 12192000"/>
                <a:gd name="connsiteY2" fmla="*/ 6001324 h 6604000"/>
                <a:gd name="connsiteX3" fmla="*/ 10227014 w 12192000"/>
                <a:gd name="connsiteY3" fmla="*/ 5418567 h 6604000"/>
                <a:gd name="connsiteX4" fmla="*/ 4399065 w 12192000"/>
                <a:gd name="connsiteY4" fmla="*/ 6158379 h 6604000"/>
                <a:gd name="connsiteX5" fmla="*/ 0 w 12192000"/>
                <a:gd name="connsiteY5" fmla="*/ 5672747 h 6604000"/>
                <a:gd name="connsiteX6" fmla="*/ 0 w 12192000"/>
                <a:gd name="connsiteY6" fmla="*/ 89027 h 6604000"/>
                <a:gd name="connsiteX7" fmla="*/ 5592325 w 12192000"/>
                <a:gd name="connsiteY7" fmla="*/ 1132616 h 6604000"/>
                <a:gd name="connsiteX8" fmla="*/ 8413312 w 12192000"/>
                <a:gd name="connsiteY8" fmla="*/ 103293 h 660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192000" h="6604000">
                  <a:moveTo>
                    <a:pt x="8544611" y="0"/>
                  </a:moveTo>
                  <a:lnTo>
                    <a:pt x="12192000" y="0"/>
                  </a:lnTo>
                  <a:lnTo>
                    <a:pt x="12192000" y="6001324"/>
                  </a:lnTo>
                  <a:cubicBezTo>
                    <a:pt x="12192000" y="6001324"/>
                    <a:pt x="12042844" y="5951728"/>
                    <a:pt x="10227014" y="5418567"/>
                  </a:cubicBezTo>
                  <a:cubicBezTo>
                    <a:pt x="8411184" y="4883341"/>
                    <a:pt x="6988784" y="4883341"/>
                    <a:pt x="4399065" y="6158379"/>
                  </a:cubicBezTo>
                  <a:cubicBezTo>
                    <a:pt x="1893651" y="7392089"/>
                    <a:pt x="0" y="5672747"/>
                    <a:pt x="0" y="5672747"/>
                  </a:cubicBezTo>
                  <a:lnTo>
                    <a:pt x="0" y="89027"/>
                  </a:lnTo>
                  <a:cubicBezTo>
                    <a:pt x="0" y="89027"/>
                    <a:pt x="3344154" y="1231809"/>
                    <a:pt x="5592325" y="1132616"/>
                  </a:cubicBezTo>
                  <a:cubicBezTo>
                    <a:pt x="6855704" y="1077982"/>
                    <a:pt x="7815399" y="552571"/>
                    <a:pt x="8413312" y="103293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400"/>
              <a:endParaRPr lang="en-US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" name="Freeform: Shape 6">
              <a:extLst>
                <a:ext uri="{FF2B5EF4-FFF2-40B4-BE49-F238E27FC236}">
                  <a16:creationId xmlns:a16="http://schemas.microsoft.com/office/drawing/2014/main" id="{5DCD59FF-585D-B01B-68ED-95E93AE4456B}"/>
                </a:ext>
              </a:extLst>
            </p:cNvPr>
            <p:cNvSpPr/>
            <p:nvPr/>
          </p:nvSpPr>
          <p:spPr>
            <a:xfrm>
              <a:off x="0" y="2286000"/>
              <a:ext cx="12192000" cy="4318000"/>
            </a:xfrm>
            <a:custGeom>
              <a:avLst/>
              <a:gdLst>
                <a:gd name="connsiteX0" fmla="*/ 0 w 12192000"/>
                <a:gd name="connsiteY0" fmla="*/ 2121027 h 4318000"/>
                <a:gd name="connsiteX1" fmla="*/ 5592325 w 12192000"/>
                <a:gd name="connsiteY1" fmla="*/ 3164616 h 4318000"/>
                <a:gd name="connsiteX2" fmla="*/ 6388950 w 12192000"/>
                <a:gd name="connsiteY2" fmla="*/ 3064450 h 4318000"/>
                <a:gd name="connsiteX3" fmla="*/ 6523804 w 12192000"/>
                <a:gd name="connsiteY3" fmla="*/ 3030628 h 4318000"/>
                <a:gd name="connsiteX4" fmla="*/ 6146869 w 12192000"/>
                <a:gd name="connsiteY4" fmla="*/ 3143611 h 4318000"/>
                <a:gd name="connsiteX5" fmla="*/ 4399065 w 12192000"/>
                <a:gd name="connsiteY5" fmla="*/ 3872379 h 4318000"/>
                <a:gd name="connsiteX6" fmla="*/ 0 w 12192000"/>
                <a:gd name="connsiteY6" fmla="*/ 3386747 h 4318000"/>
                <a:gd name="connsiteX7" fmla="*/ 11726441 w 12192000"/>
                <a:gd name="connsiteY7" fmla="*/ 375 h 4318000"/>
                <a:gd name="connsiteX8" fmla="*/ 12192000 w 12192000"/>
                <a:gd name="connsiteY8" fmla="*/ 97909 h 4318000"/>
                <a:gd name="connsiteX9" fmla="*/ 12192000 w 12192000"/>
                <a:gd name="connsiteY9" fmla="*/ 3715324 h 4318000"/>
                <a:gd name="connsiteX10" fmla="*/ 10227014 w 12192000"/>
                <a:gd name="connsiteY10" fmla="*/ 3132567 h 4318000"/>
                <a:gd name="connsiteX11" fmla="*/ 6902342 w 12192000"/>
                <a:gd name="connsiteY11" fmla="*/ 2936855 h 4318000"/>
                <a:gd name="connsiteX12" fmla="*/ 6631853 w 12192000"/>
                <a:gd name="connsiteY12" fmla="*/ 3003528 h 4318000"/>
                <a:gd name="connsiteX13" fmla="*/ 6752324 w 12192000"/>
                <a:gd name="connsiteY13" fmla="*/ 2973312 h 4318000"/>
                <a:gd name="connsiteX14" fmla="*/ 9124546 w 12192000"/>
                <a:gd name="connsiteY14" fmla="*/ 1482473 h 4318000"/>
                <a:gd name="connsiteX15" fmla="*/ 11726441 w 12192000"/>
                <a:gd name="connsiteY15" fmla="*/ 375 h 431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4318000">
                  <a:moveTo>
                    <a:pt x="0" y="2121027"/>
                  </a:moveTo>
                  <a:cubicBezTo>
                    <a:pt x="0" y="2121027"/>
                    <a:pt x="3344154" y="3263809"/>
                    <a:pt x="5592325" y="3164616"/>
                  </a:cubicBezTo>
                  <a:cubicBezTo>
                    <a:pt x="5873076" y="3152475"/>
                    <a:pt x="6138830" y="3117086"/>
                    <a:pt x="6388950" y="3064450"/>
                  </a:cubicBezTo>
                  <a:lnTo>
                    <a:pt x="6523804" y="3030628"/>
                  </a:lnTo>
                  <a:lnTo>
                    <a:pt x="6146869" y="3143611"/>
                  </a:lnTo>
                  <a:cubicBezTo>
                    <a:pt x="5620967" y="3314550"/>
                    <a:pt x="5046495" y="3553620"/>
                    <a:pt x="4399065" y="3872379"/>
                  </a:cubicBezTo>
                  <a:cubicBezTo>
                    <a:pt x="1893651" y="5106089"/>
                    <a:pt x="0" y="3386747"/>
                    <a:pt x="0" y="3386747"/>
                  </a:cubicBezTo>
                  <a:close/>
                  <a:moveTo>
                    <a:pt x="11726441" y="375"/>
                  </a:moveTo>
                  <a:cubicBezTo>
                    <a:pt x="12029974" y="6950"/>
                    <a:pt x="12192000" y="97909"/>
                    <a:pt x="12192000" y="97909"/>
                  </a:cubicBezTo>
                  <a:lnTo>
                    <a:pt x="12192000" y="3715324"/>
                  </a:lnTo>
                  <a:cubicBezTo>
                    <a:pt x="12192000" y="3715324"/>
                    <a:pt x="12042844" y="3665728"/>
                    <a:pt x="10227014" y="3132567"/>
                  </a:cubicBezTo>
                  <a:cubicBezTo>
                    <a:pt x="9092120" y="2798051"/>
                    <a:pt x="8110910" y="2672607"/>
                    <a:pt x="6902342" y="2936855"/>
                  </a:cubicBezTo>
                  <a:lnTo>
                    <a:pt x="6631853" y="3003528"/>
                  </a:lnTo>
                  <a:lnTo>
                    <a:pt x="6752324" y="2973312"/>
                  </a:lnTo>
                  <a:cubicBezTo>
                    <a:pt x="8275444" y="2528831"/>
                    <a:pt x="9124546" y="1482473"/>
                    <a:pt x="9124546" y="1482473"/>
                  </a:cubicBezTo>
                  <a:cubicBezTo>
                    <a:pt x="10321589" y="212858"/>
                    <a:pt x="11220552" y="-10584"/>
                    <a:pt x="11726441" y="375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914400"/>
              <a:endParaRPr lang="en-US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255C2AD5-783E-7F0D-66F8-5BCB7E18B40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46201" y="3432476"/>
            <a:ext cx="1799515" cy="1800000"/>
          </a:xfrm>
          <a:custGeom>
            <a:avLst/>
            <a:gdLst>
              <a:gd name="connsiteX0" fmla="*/ 126793 w 1799515"/>
              <a:gd name="connsiteY0" fmla="*/ 0 h 1800000"/>
              <a:gd name="connsiteX1" fmla="*/ 1672237 w 1799515"/>
              <a:gd name="connsiteY1" fmla="*/ 0 h 1800000"/>
              <a:gd name="connsiteX2" fmla="*/ 1799515 w 1799515"/>
              <a:gd name="connsiteY2" fmla="*/ 127278 h 1800000"/>
              <a:gd name="connsiteX3" fmla="*/ 1799515 w 1799515"/>
              <a:gd name="connsiteY3" fmla="*/ 1672722 h 1800000"/>
              <a:gd name="connsiteX4" fmla="*/ 1672237 w 1799515"/>
              <a:gd name="connsiteY4" fmla="*/ 1800000 h 1800000"/>
              <a:gd name="connsiteX5" fmla="*/ 126793 w 1799515"/>
              <a:gd name="connsiteY5" fmla="*/ 1800000 h 1800000"/>
              <a:gd name="connsiteX6" fmla="*/ 9517 w 1799515"/>
              <a:gd name="connsiteY6" fmla="*/ 1722265 h 1800000"/>
              <a:gd name="connsiteX7" fmla="*/ 0 w 1799515"/>
              <a:gd name="connsiteY7" fmla="*/ 1675125 h 1800000"/>
              <a:gd name="connsiteX8" fmla="*/ 0 w 1799515"/>
              <a:gd name="connsiteY8" fmla="*/ 124876 h 1800000"/>
              <a:gd name="connsiteX9" fmla="*/ 9517 w 1799515"/>
              <a:gd name="connsiteY9" fmla="*/ 77736 h 1800000"/>
              <a:gd name="connsiteX10" fmla="*/ 126793 w 1799515"/>
              <a:gd name="connsiteY10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99515" h="1800000">
                <a:moveTo>
                  <a:pt x="126793" y="0"/>
                </a:moveTo>
                <a:lnTo>
                  <a:pt x="1672237" y="0"/>
                </a:lnTo>
                <a:cubicBezTo>
                  <a:pt x="1742531" y="0"/>
                  <a:pt x="1799515" y="56984"/>
                  <a:pt x="1799515" y="127278"/>
                </a:cubicBezTo>
                <a:lnTo>
                  <a:pt x="1799515" y="1672722"/>
                </a:lnTo>
                <a:cubicBezTo>
                  <a:pt x="1799515" y="1743016"/>
                  <a:pt x="1742531" y="1800000"/>
                  <a:pt x="1672237" y="1800000"/>
                </a:cubicBezTo>
                <a:lnTo>
                  <a:pt x="126793" y="1800000"/>
                </a:lnTo>
                <a:cubicBezTo>
                  <a:pt x="74073" y="1800000"/>
                  <a:pt x="28839" y="1767947"/>
                  <a:pt x="9517" y="1722265"/>
                </a:cubicBezTo>
                <a:lnTo>
                  <a:pt x="0" y="1675125"/>
                </a:lnTo>
                <a:lnTo>
                  <a:pt x="0" y="124876"/>
                </a:lnTo>
                <a:lnTo>
                  <a:pt x="9517" y="77736"/>
                </a:lnTo>
                <a:cubicBezTo>
                  <a:pt x="28839" y="32054"/>
                  <a:pt x="74073" y="0"/>
                  <a:pt x="126793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fr-FR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BE51AF3B-5C25-AB6A-1B18-AC8B712179E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25387" y="3432476"/>
            <a:ext cx="1799515" cy="1800000"/>
          </a:xfrm>
          <a:custGeom>
            <a:avLst/>
            <a:gdLst>
              <a:gd name="connsiteX0" fmla="*/ 127278 w 1799515"/>
              <a:gd name="connsiteY0" fmla="*/ 0 h 1800000"/>
              <a:gd name="connsiteX1" fmla="*/ 1672722 w 1799515"/>
              <a:gd name="connsiteY1" fmla="*/ 0 h 1800000"/>
              <a:gd name="connsiteX2" fmla="*/ 1789998 w 1799515"/>
              <a:gd name="connsiteY2" fmla="*/ 77736 h 1800000"/>
              <a:gd name="connsiteX3" fmla="*/ 1799515 w 1799515"/>
              <a:gd name="connsiteY3" fmla="*/ 124876 h 1800000"/>
              <a:gd name="connsiteX4" fmla="*/ 1799515 w 1799515"/>
              <a:gd name="connsiteY4" fmla="*/ 1675125 h 1800000"/>
              <a:gd name="connsiteX5" fmla="*/ 1789998 w 1799515"/>
              <a:gd name="connsiteY5" fmla="*/ 1722265 h 1800000"/>
              <a:gd name="connsiteX6" fmla="*/ 1672722 w 1799515"/>
              <a:gd name="connsiteY6" fmla="*/ 1800000 h 1800000"/>
              <a:gd name="connsiteX7" fmla="*/ 127278 w 1799515"/>
              <a:gd name="connsiteY7" fmla="*/ 1800000 h 1800000"/>
              <a:gd name="connsiteX8" fmla="*/ 0 w 1799515"/>
              <a:gd name="connsiteY8" fmla="*/ 1672722 h 1800000"/>
              <a:gd name="connsiteX9" fmla="*/ 0 w 1799515"/>
              <a:gd name="connsiteY9" fmla="*/ 127278 h 1800000"/>
              <a:gd name="connsiteX10" fmla="*/ 127278 w 1799515"/>
              <a:gd name="connsiteY10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99515" h="1800000">
                <a:moveTo>
                  <a:pt x="127278" y="0"/>
                </a:moveTo>
                <a:lnTo>
                  <a:pt x="1672722" y="0"/>
                </a:lnTo>
                <a:cubicBezTo>
                  <a:pt x="1725442" y="0"/>
                  <a:pt x="1770676" y="32054"/>
                  <a:pt x="1789998" y="77736"/>
                </a:cubicBezTo>
                <a:lnTo>
                  <a:pt x="1799515" y="124876"/>
                </a:lnTo>
                <a:lnTo>
                  <a:pt x="1799515" y="1675125"/>
                </a:lnTo>
                <a:lnTo>
                  <a:pt x="1789998" y="1722265"/>
                </a:lnTo>
                <a:cubicBezTo>
                  <a:pt x="1770676" y="1767947"/>
                  <a:pt x="1725442" y="1800000"/>
                  <a:pt x="1672722" y="1800000"/>
                </a:cubicBezTo>
                <a:lnTo>
                  <a:pt x="127278" y="1800000"/>
                </a:lnTo>
                <a:cubicBezTo>
                  <a:pt x="56984" y="1800000"/>
                  <a:pt x="0" y="1743016"/>
                  <a:pt x="0" y="1672722"/>
                </a:cubicBezTo>
                <a:lnTo>
                  <a:pt x="0" y="127278"/>
                </a:lnTo>
                <a:cubicBezTo>
                  <a:pt x="0" y="56984"/>
                  <a:pt x="56984" y="0"/>
                  <a:pt x="127278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fr-FR" dirty="0"/>
          </a:p>
        </p:txBody>
      </p:sp>
      <p:sp>
        <p:nvSpPr>
          <p:cNvPr id="15" name="Espace réservé pour une image  116">
            <a:extLst>
              <a:ext uri="{FF2B5EF4-FFF2-40B4-BE49-F238E27FC236}">
                <a16:creationId xmlns:a16="http://schemas.microsoft.com/office/drawing/2014/main" id="{724DD5DE-2F7D-8F77-E1EB-1CC2EC33356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257359" y="4860024"/>
            <a:ext cx="1156385" cy="1686826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12936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Fin De Diaporam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roupe 122">
            <a:extLst>
              <a:ext uri="{FF2B5EF4-FFF2-40B4-BE49-F238E27FC236}">
                <a16:creationId xmlns:a16="http://schemas.microsoft.com/office/drawing/2014/main" id="{4EE06576-FEC7-4B53-72E4-B1868A23B2B7}"/>
              </a:ext>
            </a:extLst>
          </p:cNvPr>
          <p:cNvGrpSpPr/>
          <p:nvPr userDrawn="1"/>
        </p:nvGrpSpPr>
        <p:grpSpPr>
          <a:xfrm>
            <a:off x="0" y="0"/>
            <a:ext cx="12193650" cy="6857999"/>
            <a:chOff x="0" y="0"/>
            <a:chExt cx="12193650" cy="6857999"/>
          </a:xfrm>
        </p:grpSpPr>
        <p:sp>
          <p:nvSpPr>
            <p:cNvPr id="124" name="Forme libre : forme 123">
              <a:extLst>
                <a:ext uri="{FF2B5EF4-FFF2-40B4-BE49-F238E27FC236}">
                  <a16:creationId xmlns:a16="http://schemas.microsoft.com/office/drawing/2014/main" id="{DE6FC9A4-1D4E-AE77-A808-B415ACDF8D88}"/>
                </a:ext>
              </a:extLst>
            </p:cNvPr>
            <p:cNvSpPr/>
            <p:nvPr/>
          </p:nvSpPr>
          <p:spPr>
            <a:xfrm>
              <a:off x="2159" y="3944608"/>
              <a:ext cx="6739557" cy="2913391"/>
            </a:xfrm>
            <a:custGeom>
              <a:avLst/>
              <a:gdLst>
                <a:gd name="connsiteX0" fmla="*/ 4534916 w 6739557"/>
                <a:gd name="connsiteY0" fmla="*/ 670698 h 2913391"/>
                <a:gd name="connsiteX1" fmla="*/ 1194054 w 6739557"/>
                <a:gd name="connsiteY1" fmla="*/ 68210 h 2913391"/>
                <a:gd name="connsiteX2" fmla="*/ 0 w 6739557"/>
                <a:gd name="connsiteY2" fmla="*/ 962036 h 2913391"/>
                <a:gd name="connsiteX3" fmla="*/ 0 w 6739557"/>
                <a:gd name="connsiteY3" fmla="*/ 2913391 h 2913391"/>
                <a:gd name="connsiteX4" fmla="*/ 6609207 w 6739557"/>
                <a:gd name="connsiteY4" fmla="*/ 2913391 h 2913391"/>
                <a:gd name="connsiteX5" fmla="*/ 6716014 w 6739557"/>
                <a:gd name="connsiteY5" fmla="*/ 2702571 h 2913391"/>
                <a:gd name="connsiteX6" fmla="*/ 4534916 w 6739557"/>
                <a:gd name="connsiteY6" fmla="*/ 670698 h 2913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39557" h="2913391">
                  <a:moveTo>
                    <a:pt x="4534916" y="670698"/>
                  </a:moveTo>
                  <a:cubicBezTo>
                    <a:pt x="3375914" y="906918"/>
                    <a:pt x="2584958" y="-292597"/>
                    <a:pt x="1194054" y="68210"/>
                  </a:cubicBezTo>
                  <a:cubicBezTo>
                    <a:pt x="633603" y="213625"/>
                    <a:pt x="253746" y="578369"/>
                    <a:pt x="0" y="962036"/>
                  </a:cubicBezTo>
                  <a:lnTo>
                    <a:pt x="0" y="2913391"/>
                  </a:lnTo>
                  <a:lnTo>
                    <a:pt x="6609207" y="2913391"/>
                  </a:lnTo>
                  <a:cubicBezTo>
                    <a:pt x="6659880" y="2847224"/>
                    <a:pt x="6696329" y="2777248"/>
                    <a:pt x="6716014" y="2702571"/>
                  </a:cubicBezTo>
                  <a:cubicBezTo>
                    <a:pt x="6925945" y="1904757"/>
                    <a:pt x="5693918" y="434478"/>
                    <a:pt x="4534916" y="670698"/>
                  </a:cubicBez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25" name="Graphique 172">
              <a:extLst>
                <a:ext uri="{FF2B5EF4-FFF2-40B4-BE49-F238E27FC236}">
                  <a16:creationId xmlns:a16="http://schemas.microsoft.com/office/drawing/2014/main" id="{8A050AA2-3CEB-2B32-C831-D4D8AAB12878}"/>
                </a:ext>
              </a:extLst>
            </p:cNvPr>
            <p:cNvGrpSpPr/>
            <p:nvPr/>
          </p:nvGrpSpPr>
          <p:grpSpPr>
            <a:xfrm>
              <a:off x="4081087" y="6364039"/>
              <a:ext cx="755322" cy="493960"/>
              <a:chOff x="4081087" y="6364039"/>
              <a:chExt cx="755322" cy="493960"/>
            </a:xfrm>
          </p:grpSpPr>
          <p:sp>
            <p:nvSpPr>
              <p:cNvPr id="165" name="Forme libre : forme 164">
                <a:extLst>
                  <a:ext uri="{FF2B5EF4-FFF2-40B4-BE49-F238E27FC236}">
                    <a16:creationId xmlns:a16="http://schemas.microsoft.com/office/drawing/2014/main" id="{DCCB708E-F485-0F77-6702-BF66E45593C0}"/>
                  </a:ext>
                </a:extLst>
              </p:cNvPr>
              <p:cNvSpPr/>
              <p:nvPr/>
            </p:nvSpPr>
            <p:spPr>
              <a:xfrm>
                <a:off x="4081087" y="6364039"/>
                <a:ext cx="755322" cy="493960"/>
              </a:xfrm>
              <a:custGeom>
                <a:avLst/>
                <a:gdLst>
                  <a:gd name="connsiteX0" fmla="*/ 18472 w 755322"/>
                  <a:gd name="connsiteY0" fmla="*/ 493960 h 493960"/>
                  <a:gd name="connsiteX1" fmla="*/ 736911 w 755322"/>
                  <a:gd name="connsiteY1" fmla="*/ 493960 h 493960"/>
                  <a:gd name="connsiteX2" fmla="*/ 751009 w 755322"/>
                  <a:gd name="connsiteY2" fmla="*/ 321367 h 493960"/>
                  <a:gd name="connsiteX3" fmla="*/ 321367 w 755322"/>
                  <a:gd name="connsiteY3" fmla="*/ 4248 h 493960"/>
                  <a:gd name="connsiteX4" fmla="*/ 4248 w 755322"/>
                  <a:gd name="connsiteY4" fmla="*/ 433889 h 493960"/>
                  <a:gd name="connsiteX5" fmla="*/ 18345 w 755322"/>
                  <a:gd name="connsiteY5" fmla="*/ 493960 h 493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22" h="493960">
                    <a:moveTo>
                      <a:pt x="18472" y="493960"/>
                    </a:moveTo>
                    <a:lnTo>
                      <a:pt x="736911" y="493960"/>
                    </a:lnTo>
                    <a:cubicBezTo>
                      <a:pt x="754437" y="439985"/>
                      <a:pt x="760153" y="381311"/>
                      <a:pt x="751009" y="321367"/>
                    </a:cubicBezTo>
                    <a:cubicBezTo>
                      <a:pt x="719893" y="115119"/>
                      <a:pt x="527616" y="-26740"/>
                      <a:pt x="321367" y="4248"/>
                    </a:cubicBezTo>
                    <a:cubicBezTo>
                      <a:pt x="115119" y="35363"/>
                      <a:pt x="-26740" y="227768"/>
                      <a:pt x="4248" y="433889"/>
                    </a:cubicBezTo>
                    <a:cubicBezTo>
                      <a:pt x="7423" y="454591"/>
                      <a:pt x="12122" y="474656"/>
                      <a:pt x="18345" y="493960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166" name="Graphique 172">
                <a:extLst>
                  <a:ext uri="{FF2B5EF4-FFF2-40B4-BE49-F238E27FC236}">
                    <a16:creationId xmlns:a16="http://schemas.microsoft.com/office/drawing/2014/main" id="{0D3511E2-1CB4-FD40-6C5F-E0CFE05C0F06}"/>
                  </a:ext>
                </a:extLst>
              </p:cNvPr>
              <p:cNvGrpSpPr/>
              <p:nvPr/>
            </p:nvGrpSpPr>
            <p:grpSpPr>
              <a:xfrm>
                <a:off x="4121530" y="6431026"/>
                <a:ext cx="709929" cy="426973"/>
                <a:chOff x="4121530" y="6431026"/>
                <a:chExt cx="709929" cy="426973"/>
              </a:xfrm>
              <a:solidFill>
                <a:srgbClr val="FFFFFF"/>
              </a:solidFill>
            </p:grpSpPr>
            <p:sp>
              <p:nvSpPr>
                <p:cNvPr id="167" name="Forme libre : forme 166">
                  <a:extLst>
                    <a:ext uri="{FF2B5EF4-FFF2-40B4-BE49-F238E27FC236}">
                      <a16:creationId xmlns:a16="http://schemas.microsoft.com/office/drawing/2014/main" id="{91BD591F-5407-A910-7C3D-7F8A6C8029AB}"/>
                    </a:ext>
                  </a:extLst>
                </p:cNvPr>
                <p:cNvSpPr/>
                <p:nvPr/>
              </p:nvSpPr>
              <p:spPr>
                <a:xfrm>
                  <a:off x="4776723" y="6802119"/>
                  <a:ext cx="54736" cy="55880"/>
                </a:xfrm>
                <a:custGeom>
                  <a:avLst/>
                  <a:gdLst>
                    <a:gd name="connsiteX0" fmla="*/ 41148 w 54736"/>
                    <a:gd name="connsiteY0" fmla="*/ 55880 h 55880"/>
                    <a:gd name="connsiteX1" fmla="*/ 54737 w 54736"/>
                    <a:gd name="connsiteY1" fmla="*/ 0 h 55880"/>
                    <a:gd name="connsiteX2" fmla="*/ 0 w 54736"/>
                    <a:gd name="connsiteY2" fmla="*/ 55880 h 55880"/>
                    <a:gd name="connsiteX3" fmla="*/ 41021 w 54736"/>
                    <a:gd name="connsiteY3" fmla="*/ 55880 h 55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736" h="55880">
                      <a:moveTo>
                        <a:pt x="41148" y="55880"/>
                      </a:moveTo>
                      <a:cubicBezTo>
                        <a:pt x="46990" y="37719"/>
                        <a:pt x="51689" y="19177"/>
                        <a:pt x="54737" y="0"/>
                      </a:cubicBezTo>
                      <a:cubicBezTo>
                        <a:pt x="37338" y="19939"/>
                        <a:pt x="19050" y="38481"/>
                        <a:pt x="0" y="55880"/>
                      </a:cubicBezTo>
                      <a:lnTo>
                        <a:pt x="41021" y="5588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168" name="Forme libre : forme 167">
                  <a:extLst>
                    <a:ext uri="{FF2B5EF4-FFF2-40B4-BE49-F238E27FC236}">
                      <a16:creationId xmlns:a16="http://schemas.microsoft.com/office/drawing/2014/main" id="{13194F37-5762-16F2-4AA8-99039DF0CD9F}"/>
                    </a:ext>
                  </a:extLst>
                </p:cNvPr>
                <p:cNvSpPr/>
                <p:nvPr/>
              </p:nvSpPr>
              <p:spPr>
                <a:xfrm>
                  <a:off x="4121530" y="6431026"/>
                  <a:ext cx="588136" cy="215392"/>
                </a:xfrm>
                <a:custGeom>
                  <a:avLst/>
                  <a:gdLst>
                    <a:gd name="connsiteX0" fmla="*/ 168783 w 588136"/>
                    <a:gd name="connsiteY0" fmla="*/ 215392 h 215392"/>
                    <a:gd name="connsiteX1" fmla="*/ 217678 w 588136"/>
                    <a:gd name="connsiteY1" fmla="*/ 209550 h 215392"/>
                    <a:gd name="connsiteX2" fmla="*/ 461772 w 588136"/>
                    <a:gd name="connsiteY2" fmla="*/ 95504 h 215392"/>
                    <a:gd name="connsiteX3" fmla="*/ 588137 w 588136"/>
                    <a:gd name="connsiteY3" fmla="*/ 28448 h 215392"/>
                    <a:gd name="connsiteX4" fmla="*/ 551688 w 588136"/>
                    <a:gd name="connsiteY4" fmla="*/ 0 h 215392"/>
                    <a:gd name="connsiteX5" fmla="*/ 441071 w 588136"/>
                    <a:gd name="connsiteY5" fmla="*/ 60706 h 215392"/>
                    <a:gd name="connsiteX6" fmla="*/ 208280 w 588136"/>
                    <a:gd name="connsiteY6" fmla="*/ 170180 h 215392"/>
                    <a:gd name="connsiteX7" fmla="*/ 33020 w 588136"/>
                    <a:gd name="connsiteY7" fmla="*/ 116586 h 215392"/>
                    <a:gd name="connsiteX8" fmla="*/ 20701 w 588136"/>
                    <a:gd name="connsiteY8" fmla="*/ 104902 h 215392"/>
                    <a:gd name="connsiteX9" fmla="*/ 0 w 588136"/>
                    <a:gd name="connsiteY9" fmla="*/ 140970 h 215392"/>
                    <a:gd name="connsiteX10" fmla="*/ 5334 w 588136"/>
                    <a:gd name="connsiteY10" fmla="*/ 145923 h 215392"/>
                    <a:gd name="connsiteX11" fmla="*/ 168910 w 588136"/>
                    <a:gd name="connsiteY11" fmla="*/ 215265 h 2153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88136" h="215392">
                      <a:moveTo>
                        <a:pt x="168783" y="215392"/>
                      </a:moveTo>
                      <a:cubicBezTo>
                        <a:pt x="185039" y="215392"/>
                        <a:pt x="201422" y="213487"/>
                        <a:pt x="217678" y="209550"/>
                      </a:cubicBezTo>
                      <a:cubicBezTo>
                        <a:pt x="305054" y="188595"/>
                        <a:pt x="388239" y="139192"/>
                        <a:pt x="461772" y="95504"/>
                      </a:cubicBezTo>
                      <a:cubicBezTo>
                        <a:pt x="507365" y="68453"/>
                        <a:pt x="551053" y="42545"/>
                        <a:pt x="588137" y="28448"/>
                      </a:cubicBezTo>
                      <a:cubicBezTo>
                        <a:pt x="576580" y="18161"/>
                        <a:pt x="564388" y="8763"/>
                        <a:pt x="551688" y="0"/>
                      </a:cubicBezTo>
                      <a:cubicBezTo>
                        <a:pt x="517779" y="15367"/>
                        <a:pt x="481076" y="37084"/>
                        <a:pt x="441071" y="60706"/>
                      </a:cubicBezTo>
                      <a:cubicBezTo>
                        <a:pt x="370078" y="102870"/>
                        <a:pt x="289560" y="150622"/>
                        <a:pt x="208280" y="170180"/>
                      </a:cubicBezTo>
                      <a:cubicBezTo>
                        <a:pt x="148209" y="184531"/>
                        <a:pt x="89281" y="166497"/>
                        <a:pt x="33020" y="116586"/>
                      </a:cubicBezTo>
                      <a:cubicBezTo>
                        <a:pt x="28702" y="112776"/>
                        <a:pt x="24638" y="108839"/>
                        <a:pt x="20701" y="104902"/>
                      </a:cubicBezTo>
                      <a:cubicBezTo>
                        <a:pt x="13081" y="116586"/>
                        <a:pt x="6223" y="128651"/>
                        <a:pt x="0" y="140970"/>
                      </a:cubicBezTo>
                      <a:cubicBezTo>
                        <a:pt x="1778" y="142621"/>
                        <a:pt x="3556" y="144272"/>
                        <a:pt x="5334" y="145923"/>
                      </a:cubicBezTo>
                      <a:cubicBezTo>
                        <a:pt x="56515" y="191770"/>
                        <a:pt x="112268" y="215265"/>
                        <a:pt x="168910" y="21526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26" name="Graphique 172">
              <a:extLst>
                <a:ext uri="{FF2B5EF4-FFF2-40B4-BE49-F238E27FC236}">
                  <a16:creationId xmlns:a16="http://schemas.microsoft.com/office/drawing/2014/main" id="{C671038C-8359-7E84-9899-C01807FA65E3}"/>
                </a:ext>
              </a:extLst>
            </p:cNvPr>
            <p:cNvGrpSpPr/>
            <p:nvPr/>
          </p:nvGrpSpPr>
          <p:grpSpPr>
            <a:xfrm>
              <a:off x="2159" y="5608828"/>
              <a:ext cx="377604" cy="755141"/>
              <a:chOff x="2159" y="5608828"/>
              <a:chExt cx="377604" cy="755141"/>
            </a:xfrm>
          </p:grpSpPr>
          <p:sp>
            <p:nvSpPr>
              <p:cNvPr id="161" name="Forme libre : forme 160">
                <a:extLst>
                  <a:ext uri="{FF2B5EF4-FFF2-40B4-BE49-F238E27FC236}">
                    <a16:creationId xmlns:a16="http://schemas.microsoft.com/office/drawing/2014/main" id="{AA1D2B0B-D963-BA8F-3BD5-35FDDF88AE63}"/>
                  </a:ext>
                </a:extLst>
              </p:cNvPr>
              <p:cNvSpPr/>
              <p:nvPr/>
            </p:nvSpPr>
            <p:spPr>
              <a:xfrm>
                <a:off x="2159" y="5608828"/>
                <a:ext cx="377604" cy="755141"/>
              </a:xfrm>
              <a:custGeom>
                <a:avLst/>
                <a:gdLst>
                  <a:gd name="connsiteX0" fmla="*/ 314579 w 377604"/>
                  <a:gd name="connsiteY0" fmla="*/ 168783 h 755141"/>
                  <a:gd name="connsiteX1" fmla="*/ 0 w 377604"/>
                  <a:gd name="connsiteY1" fmla="*/ 0 h 755141"/>
                  <a:gd name="connsiteX2" fmla="*/ 0 w 377604"/>
                  <a:gd name="connsiteY2" fmla="*/ 755142 h 755141"/>
                  <a:gd name="connsiteX3" fmla="*/ 208788 w 377604"/>
                  <a:gd name="connsiteY3" fmla="*/ 692150 h 755141"/>
                  <a:gd name="connsiteX4" fmla="*/ 314579 w 377604"/>
                  <a:gd name="connsiteY4" fmla="*/ 168783 h 755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7604" h="755141">
                    <a:moveTo>
                      <a:pt x="314579" y="168783"/>
                    </a:moveTo>
                    <a:cubicBezTo>
                      <a:pt x="241935" y="59436"/>
                      <a:pt x="122174" y="127"/>
                      <a:pt x="0" y="0"/>
                    </a:cubicBezTo>
                    <a:lnTo>
                      <a:pt x="0" y="755142"/>
                    </a:lnTo>
                    <a:cubicBezTo>
                      <a:pt x="71882" y="755142"/>
                      <a:pt x="144526" y="734822"/>
                      <a:pt x="208788" y="692150"/>
                    </a:cubicBezTo>
                    <a:cubicBezTo>
                      <a:pt x="382524" y="576834"/>
                      <a:pt x="429895" y="342519"/>
                      <a:pt x="314579" y="168783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162" name="Graphique 172">
                <a:extLst>
                  <a:ext uri="{FF2B5EF4-FFF2-40B4-BE49-F238E27FC236}">
                    <a16:creationId xmlns:a16="http://schemas.microsoft.com/office/drawing/2014/main" id="{C42B6524-F587-72BA-20F1-1A0434A9B111}"/>
                  </a:ext>
                </a:extLst>
              </p:cNvPr>
              <p:cNvGrpSpPr/>
              <p:nvPr/>
            </p:nvGrpSpPr>
            <p:grpSpPr>
              <a:xfrm>
                <a:off x="2159" y="5614161"/>
                <a:ext cx="377063" cy="728472"/>
                <a:chOff x="2159" y="5614161"/>
                <a:chExt cx="377063" cy="728472"/>
              </a:xfrm>
              <a:solidFill>
                <a:srgbClr val="FFFFFF"/>
              </a:solidFill>
            </p:grpSpPr>
            <p:sp>
              <p:nvSpPr>
                <p:cNvPr id="163" name="Forme libre : forme 162">
                  <a:extLst>
                    <a:ext uri="{FF2B5EF4-FFF2-40B4-BE49-F238E27FC236}">
                      <a16:creationId xmlns:a16="http://schemas.microsoft.com/office/drawing/2014/main" id="{027EC7E8-ED0E-8E92-278E-F24BE6987053}"/>
                    </a:ext>
                  </a:extLst>
                </p:cNvPr>
                <p:cNvSpPr/>
                <p:nvPr/>
              </p:nvSpPr>
              <p:spPr>
                <a:xfrm>
                  <a:off x="2286" y="5614161"/>
                  <a:ext cx="108203" cy="156591"/>
                </a:xfrm>
                <a:custGeom>
                  <a:avLst/>
                  <a:gdLst>
                    <a:gd name="connsiteX0" fmla="*/ 62865 w 108203"/>
                    <a:gd name="connsiteY0" fmla="*/ 0 h 156591"/>
                    <a:gd name="connsiteX1" fmla="*/ 0 w 108203"/>
                    <a:gd name="connsiteY1" fmla="*/ 85090 h 156591"/>
                    <a:gd name="connsiteX2" fmla="*/ 0 w 108203"/>
                    <a:gd name="connsiteY2" fmla="*/ 156591 h 156591"/>
                    <a:gd name="connsiteX3" fmla="*/ 21971 w 108203"/>
                    <a:gd name="connsiteY3" fmla="*/ 124587 h 156591"/>
                    <a:gd name="connsiteX4" fmla="*/ 108204 w 108203"/>
                    <a:gd name="connsiteY4" fmla="*/ 10414 h 156591"/>
                    <a:gd name="connsiteX5" fmla="*/ 62992 w 108203"/>
                    <a:gd name="connsiteY5" fmla="*/ 0 h 156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203" h="156591">
                      <a:moveTo>
                        <a:pt x="62865" y="0"/>
                      </a:moveTo>
                      <a:cubicBezTo>
                        <a:pt x="42291" y="24003"/>
                        <a:pt x="21717" y="53340"/>
                        <a:pt x="0" y="85090"/>
                      </a:cubicBezTo>
                      <a:lnTo>
                        <a:pt x="0" y="156591"/>
                      </a:lnTo>
                      <a:cubicBezTo>
                        <a:pt x="7493" y="145796"/>
                        <a:pt x="14732" y="135128"/>
                        <a:pt x="21971" y="124587"/>
                      </a:cubicBezTo>
                      <a:cubicBezTo>
                        <a:pt x="51816" y="80772"/>
                        <a:pt x="80518" y="38735"/>
                        <a:pt x="108204" y="10414"/>
                      </a:cubicBezTo>
                      <a:cubicBezTo>
                        <a:pt x="93345" y="5969"/>
                        <a:pt x="78232" y="2540"/>
                        <a:pt x="6299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164" name="Forme libre : forme 163">
                  <a:extLst>
                    <a:ext uri="{FF2B5EF4-FFF2-40B4-BE49-F238E27FC236}">
                      <a16:creationId xmlns:a16="http://schemas.microsoft.com/office/drawing/2014/main" id="{4587592D-0204-607E-CAC2-338DB74D9200}"/>
                    </a:ext>
                  </a:extLst>
                </p:cNvPr>
                <p:cNvSpPr/>
                <p:nvPr/>
              </p:nvSpPr>
              <p:spPr>
                <a:xfrm>
                  <a:off x="2159" y="5883655"/>
                  <a:ext cx="377063" cy="458978"/>
                </a:xfrm>
                <a:custGeom>
                  <a:avLst/>
                  <a:gdLst>
                    <a:gd name="connsiteX0" fmla="*/ 363474 w 377063"/>
                    <a:gd name="connsiteY0" fmla="*/ 0 h 458978"/>
                    <a:gd name="connsiteX1" fmla="*/ 66040 w 377063"/>
                    <a:gd name="connsiteY1" fmla="*/ 379730 h 458978"/>
                    <a:gd name="connsiteX2" fmla="*/ 0 w 377063"/>
                    <a:gd name="connsiteY2" fmla="*/ 414528 h 458978"/>
                    <a:gd name="connsiteX3" fmla="*/ 0 w 377063"/>
                    <a:gd name="connsiteY3" fmla="*/ 458978 h 458978"/>
                    <a:gd name="connsiteX4" fmla="*/ 85344 w 377063"/>
                    <a:gd name="connsiteY4" fmla="*/ 415290 h 458978"/>
                    <a:gd name="connsiteX5" fmla="*/ 279781 w 377063"/>
                    <a:gd name="connsiteY5" fmla="*/ 249047 h 458978"/>
                    <a:gd name="connsiteX6" fmla="*/ 377063 w 377063"/>
                    <a:gd name="connsiteY6" fmla="*/ 83820 h 458978"/>
                    <a:gd name="connsiteX7" fmla="*/ 363347 w 377063"/>
                    <a:gd name="connsiteY7" fmla="*/ 127 h 4589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77063" h="458978">
                      <a:moveTo>
                        <a:pt x="363474" y="0"/>
                      </a:moveTo>
                      <a:cubicBezTo>
                        <a:pt x="316865" y="162306"/>
                        <a:pt x="217170" y="289941"/>
                        <a:pt x="66040" y="379730"/>
                      </a:cubicBezTo>
                      <a:cubicBezTo>
                        <a:pt x="43434" y="393192"/>
                        <a:pt x="21336" y="404622"/>
                        <a:pt x="0" y="414528"/>
                      </a:cubicBezTo>
                      <a:lnTo>
                        <a:pt x="0" y="458978"/>
                      </a:lnTo>
                      <a:cubicBezTo>
                        <a:pt x="27051" y="447040"/>
                        <a:pt x="55626" y="432816"/>
                        <a:pt x="85344" y="415290"/>
                      </a:cubicBezTo>
                      <a:cubicBezTo>
                        <a:pt x="161925" y="369951"/>
                        <a:pt x="227330" y="314071"/>
                        <a:pt x="279781" y="249047"/>
                      </a:cubicBezTo>
                      <a:cubicBezTo>
                        <a:pt x="320040" y="199136"/>
                        <a:pt x="352425" y="143891"/>
                        <a:pt x="377063" y="83820"/>
                      </a:cubicBezTo>
                      <a:cubicBezTo>
                        <a:pt x="375666" y="55753"/>
                        <a:pt x="371094" y="27686"/>
                        <a:pt x="363347" y="12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27" name="Graphique 172">
              <a:extLst>
                <a:ext uri="{FF2B5EF4-FFF2-40B4-BE49-F238E27FC236}">
                  <a16:creationId xmlns:a16="http://schemas.microsoft.com/office/drawing/2014/main" id="{1390630C-CA95-E184-7632-0161EBE5A4E4}"/>
                </a:ext>
              </a:extLst>
            </p:cNvPr>
            <p:cNvGrpSpPr/>
            <p:nvPr/>
          </p:nvGrpSpPr>
          <p:grpSpPr>
            <a:xfrm>
              <a:off x="757503" y="3873888"/>
              <a:ext cx="755371" cy="755380"/>
              <a:chOff x="757503" y="3873888"/>
              <a:chExt cx="755371" cy="755380"/>
            </a:xfrm>
          </p:grpSpPr>
          <p:sp>
            <p:nvSpPr>
              <p:cNvPr id="157" name="Forme libre : forme 156">
                <a:extLst>
                  <a:ext uri="{FF2B5EF4-FFF2-40B4-BE49-F238E27FC236}">
                    <a16:creationId xmlns:a16="http://schemas.microsoft.com/office/drawing/2014/main" id="{0E5C2ADE-AD22-EAC5-6830-99A55F77A6C7}"/>
                  </a:ext>
                </a:extLst>
              </p:cNvPr>
              <p:cNvSpPr/>
              <p:nvPr/>
            </p:nvSpPr>
            <p:spPr>
              <a:xfrm>
                <a:off x="757503" y="3873888"/>
                <a:ext cx="755371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158" name="Graphique 172">
                <a:extLst>
                  <a:ext uri="{FF2B5EF4-FFF2-40B4-BE49-F238E27FC236}">
                    <a16:creationId xmlns:a16="http://schemas.microsoft.com/office/drawing/2014/main" id="{7E835204-E462-D569-BB75-C131B783514A}"/>
                  </a:ext>
                </a:extLst>
              </p:cNvPr>
              <p:cNvGrpSpPr/>
              <p:nvPr/>
            </p:nvGrpSpPr>
            <p:grpSpPr>
              <a:xfrm>
                <a:off x="825753" y="3897376"/>
                <a:ext cx="633095" cy="703579"/>
                <a:chOff x="825753" y="3897376"/>
                <a:chExt cx="633095" cy="703579"/>
              </a:xfrm>
              <a:solidFill>
                <a:srgbClr val="FFFFFF"/>
              </a:solidFill>
            </p:grpSpPr>
            <p:sp>
              <p:nvSpPr>
                <p:cNvPr id="159" name="Forme libre : forme 158">
                  <a:extLst>
                    <a:ext uri="{FF2B5EF4-FFF2-40B4-BE49-F238E27FC236}">
                      <a16:creationId xmlns:a16="http://schemas.microsoft.com/office/drawing/2014/main" id="{A1EA3CAA-36A9-5E6C-B5D6-2BF62B23E190}"/>
                    </a:ext>
                  </a:extLst>
                </p:cNvPr>
                <p:cNvSpPr/>
                <p:nvPr/>
              </p:nvSpPr>
              <p:spPr>
                <a:xfrm>
                  <a:off x="1266419" y="4022852"/>
                  <a:ext cx="192429" cy="578103"/>
                </a:xfrm>
                <a:custGeom>
                  <a:avLst/>
                  <a:gdLst>
                    <a:gd name="connsiteX0" fmla="*/ 47904 w 192429"/>
                    <a:gd name="connsiteY0" fmla="*/ 431673 h 578103"/>
                    <a:gd name="connsiteX1" fmla="*/ 51587 w 192429"/>
                    <a:gd name="connsiteY1" fmla="*/ 174371 h 578103"/>
                    <a:gd name="connsiteX2" fmla="*/ 176555 w 192429"/>
                    <a:gd name="connsiteY2" fmla="*/ 40386 h 578103"/>
                    <a:gd name="connsiteX3" fmla="*/ 192430 w 192429"/>
                    <a:gd name="connsiteY3" fmla="*/ 34417 h 578103"/>
                    <a:gd name="connsiteX4" fmla="*/ 169062 w 192429"/>
                    <a:gd name="connsiteY4" fmla="*/ 0 h 578103"/>
                    <a:gd name="connsiteX5" fmla="*/ 162331 w 192429"/>
                    <a:gd name="connsiteY5" fmla="*/ 2667 h 578103"/>
                    <a:gd name="connsiteX6" fmla="*/ 12217 w 192429"/>
                    <a:gd name="connsiteY6" fmla="*/ 165735 h 578103"/>
                    <a:gd name="connsiteX7" fmla="*/ 7772 w 192429"/>
                    <a:gd name="connsiteY7" fmla="*/ 435102 h 578103"/>
                    <a:gd name="connsiteX8" fmla="*/ 12471 w 192429"/>
                    <a:gd name="connsiteY8" fmla="*/ 578104 h 578103"/>
                    <a:gd name="connsiteX9" fmla="*/ 54127 w 192429"/>
                    <a:gd name="connsiteY9" fmla="*/ 557784 h 578103"/>
                    <a:gd name="connsiteX10" fmla="*/ 48031 w 192429"/>
                    <a:gd name="connsiteY10" fmla="*/ 431673 h 578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2429" h="578103">
                      <a:moveTo>
                        <a:pt x="47904" y="431673"/>
                      </a:moveTo>
                      <a:cubicBezTo>
                        <a:pt x="41173" y="349377"/>
                        <a:pt x="33426" y="256159"/>
                        <a:pt x="51587" y="174371"/>
                      </a:cubicBezTo>
                      <a:cubicBezTo>
                        <a:pt x="65049" y="114046"/>
                        <a:pt x="107086" y="68961"/>
                        <a:pt x="176555" y="40386"/>
                      </a:cubicBezTo>
                      <a:cubicBezTo>
                        <a:pt x="181889" y="38227"/>
                        <a:pt x="187223" y="36195"/>
                        <a:pt x="192430" y="34417"/>
                      </a:cubicBezTo>
                      <a:cubicBezTo>
                        <a:pt x="185318" y="22479"/>
                        <a:pt x="177444" y="11049"/>
                        <a:pt x="169062" y="0"/>
                      </a:cubicBezTo>
                      <a:cubicBezTo>
                        <a:pt x="166776" y="889"/>
                        <a:pt x="164490" y="1651"/>
                        <a:pt x="162331" y="2667"/>
                      </a:cubicBezTo>
                      <a:cubicBezTo>
                        <a:pt x="80416" y="36068"/>
                        <a:pt x="28473" y="92456"/>
                        <a:pt x="12217" y="165735"/>
                      </a:cubicBezTo>
                      <a:cubicBezTo>
                        <a:pt x="-7214" y="253365"/>
                        <a:pt x="660" y="349885"/>
                        <a:pt x="7772" y="435102"/>
                      </a:cubicBezTo>
                      <a:cubicBezTo>
                        <a:pt x="12090" y="488061"/>
                        <a:pt x="16154" y="538607"/>
                        <a:pt x="12471" y="578104"/>
                      </a:cubicBezTo>
                      <a:cubicBezTo>
                        <a:pt x="26822" y="572262"/>
                        <a:pt x="40665" y="565404"/>
                        <a:pt x="54127" y="557784"/>
                      </a:cubicBezTo>
                      <a:cubicBezTo>
                        <a:pt x="55143" y="520573"/>
                        <a:pt x="51841" y="478028"/>
                        <a:pt x="48031" y="4316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160" name="Forme libre : forme 159">
                  <a:extLst>
                    <a:ext uri="{FF2B5EF4-FFF2-40B4-BE49-F238E27FC236}">
                      <a16:creationId xmlns:a16="http://schemas.microsoft.com/office/drawing/2014/main" id="{B54BB2FB-B4F8-9A4A-7549-9BB09A240A0C}"/>
                    </a:ext>
                  </a:extLst>
                </p:cNvPr>
                <p:cNvSpPr/>
                <p:nvPr/>
              </p:nvSpPr>
              <p:spPr>
                <a:xfrm>
                  <a:off x="825753" y="3897376"/>
                  <a:ext cx="178689" cy="662558"/>
                </a:xfrm>
                <a:custGeom>
                  <a:avLst/>
                  <a:gdLst>
                    <a:gd name="connsiteX0" fmla="*/ 83821 w 178689"/>
                    <a:gd name="connsiteY0" fmla="*/ 180467 h 662558"/>
                    <a:gd name="connsiteX1" fmla="*/ 178690 w 178689"/>
                    <a:gd name="connsiteY1" fmla="*/ 0 h 662558"/>
                    <a:gd name="connsiteX2" fmla="*/ 108332 w 178689"/>
                    <a:gd name="connsiteY2" fmla="*/ 34671 h 662558"/>
                    <a:gd name="connsiteX3" fmla="*/ 46483 w 178689"/>
                    <a:gd name="connsiteY3" fmla="*/ 164973 h 662558"/>
                    <a:gd name="connsiteX4" fmla="*/ 1 w 178689"/>
                    <a:gd name="connsiteY4" fmla="*/ 416560 h 662558"/>
                    <a:gd name="connsiteX5" fmla="*/ 28322 w 178689"/>
                    <a:gd name="connsiteY5" fmla="*/ 606171 h 662558"/>
                    <a:gd name="connsiteX6" fmla="*/ 91695 w 178689"/>
                    <a:gd name="connsiteY6" fmla="*/ 662559 h 662558"/>
                    <a:gd name="connsiteX7" fmla="*/ 83821 w 178689"/>
                    <a:gd name="connsiteY7" fmla="*/ 180340 h 6625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78689" h="662558">
                      <a:moveTo>
                        <a:pt x="83821" y="180467"/>
                      </a:moveTo>
                      <a:cubicBezTo>
                        <a:pt x="113285" y="100711"/>
                        <a:pt x="151893" y="38100"/>
                        <a:pt x="178690" y="0"/>
                      </a:cubicBezTo>
                      <a:cubicBezTo>
                        <a:pt x="154052" y="9144"/>
                        <a:pt x="130430" y="20701"/>
                        <a:pt x="108332" y="34671"/>
                      </a:cubicBezTo>
                      <a:cubicBezTo>
                        <a:pt x="87504" y="70358"/>
                        <a:pt x="65406" y="114173"/>
                        <a:pt x="46483" y="164973"/>
                      </a:cubicBezTo>
                      <a:cubicBezTo>
                        <a:pt x="15495" y="248412"/>
                        <a:pt x="-126" y="332994"/>
                        <a:pt x="1" y="416560"/>
                      </a:cubicBezTo>
                      <a:cubicBezTo>
                        <a:pt x="128" y="480568"/>
                        <a:pt x="9653" y="544068"/>
                        <a:pt x="28322" y="606171"/>
                      </a:cubicBezTo>
                      <a:cubicBezTo>
                        <a:pt x="47118" y="627126"/>
                        <a:pt x="68327" y="646049"/>
                        <a:pt x="91695" y="662559"/>
                      </a:cubicBezTo>
                      <a:cubicBezTo>
                        <a:pt x="25782" y="507111"/>
                        <a:pt x="22988" y="345059"/>
                        <a:pt x="83821" y="180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sp>
          <p:nvSpPr>
            <p:cNvPr id="128" name="Forme libre : forme 127">
              <a:extLst>
                <a:ext uri="{FF2B5EF4-FFF2-40B4-BE49-F238E27FC236}">
                  <a16:creationId xmlns:a16="http://schemas.microsoft.com/office/drawing/2014/main" id="{D18D22BF-F272-8274-83AD-C52EEA6F7951}"/>
                </a:ext>
              </a:extLst>
            </p:cNvPr>
            <p:cNvSpPr/>
            <p:nvPr/>
          </p:nvSpPr>
          <p:spPr>
            <a:xfrm>
              <a:off x="7217110" y="0"/>
              <a:ext cx="4976413" cy="3204336"/>
            </a:xfrm>
            <a:custGeom>
              <a:avLst/>
              <a:gdLst>
                <a:gd name="connsiteX0" fmla="*/ 4976414 w 4976413"/>
                <a:gd name="connsiteY0" fmla="*/ 0 h 3204336"/>
                <a:gd name="connsiteX1" fmla="*/ 176957 w 4976413"/>
                <a:gd name="connsiteY1" fmla="*/ 0 h 3204336"/>
                <a:gd name="connsiteX2" fmla="*/ 33320 w 4976413"/>
                <a:gd name="connsiteY2" fmla="*/ 238506 h 3204336"/>
                <a:gd name="connsiteX3" fmla="*/ 2158665 w 4976413"/>
                <a:gd name="connsiteY3" fmla="*/ 2399030 h 3204336"/>
                <a:gd name="connsiteX4" fmla="*/ 4976414 w 4976413"/>
                <a:gd name="connsiteY4" fmla="*/ 3204337 h 3204336"/>
                <a:gd name="connsiteX5" fmla="*/ 4976414 w 4976413"/>
                <a:gd name="connsiteY5" fmla="*/ 0 h 320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76413" h="3204336">
                  <a:moveTo>
                    <a:pt x="4976414" y="0"/>
                  </a:moveTo>
                  <a:lnTo>
                    <a:pt x="176957" y="0"/>
                  </a:lnTo>
                  <a:cubicBezTo>
                    <a:pt x="109520" y="73279"/>
                    <a:pt x="60117" y="152146"/>
                    <a:pt x="33320" y="238506"/>
                  </a:cubicBezTo>
                  <a:cubicBezTo>
                    <a:pt x="-215346" y="1039622"/>
                    <a:pt x="970834" y="2587498"/>
                    <a:pt x="2158665" y="2399030"/>
                  </a:cubicBezTo>
                  <a:cubicBezTo>
                    <a:pt x="3184571" y="2236216"/>
                    <a:pt x="3884087" y="3148965"/>
                    <a:pt x="4976414" y="3204337"/>
                  </a:cubicBezTo>
                  <a:lnTo>
                    <a:pt x="4976414" y="0"/>
                  </a:ln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29" name="Graphique 172">
              <a:extLst>
                <a:ext uri="{FF2B5EF4-FFF2-40B4-BE49-F238E27FC236}">
                  <a16:creationId xmlns:a16="http://schemas.microsoft.com/office/drawing/2014/main" id="{9FB42F3A-BE59-C63C-7F9D-8D793BB5FB36}"/>
                </a:ext>
              </a:extLst>
            </p:cNvPr>
            <p:cNvGrpSpPr/>
            <p:nvPr/>
          </p:nvGrpSpPr>
          <p:grpSpPr>
            <a:xfrm>
              <a:off x="11009135" y="561134"/>
              <a:ext cx="755207" cy="755172"/>
              <a:chOff x="11009135" y="561134"/>
              <a:chExt cx="755207" cy="755172"/>
            </a:xfrm>
          </p:grpSpPr>
          <p:sp>
            <p:nvSpPr>
              <p:cNvPr id="151" name="Forme libre : forme 150">
                <a:extLst>
                  <a:ext uri="{FF2B5EF4-FFF2-40B4-BE49-F238E27FC236}">
                    <a16:creationId xmlns:a16="http://schemas.microsoft.com/office/drawing/2014/main" id="{6FBACCE8-B641-DD10-CFA5-B2B613557C93}"/>
                  </a:ext>
                </a:extLst>
              </p:cNvPr>
              <p:cNvSpPr/>
              <p:nvPr/>
            </p:nvSpPr>
            <p:spPr>
              <a:xfrm>
                <a:off x="11009135" y="561134"/>
                <a:ext cx="755207" cy="755172"/>
              </a:xfrm>
              <a:custGeom>
                <a:avLst/>
                <a:gdLst>
                  <a:gd name="connsiteX0" fmla="*/ 66153 w 755207"/>
                  <a:gd name="connsiteY0" fmla="*/ 164163 h 755172"/>
                  <a:gd name="connsiteX1" fmla="*/ 591044 w 755207"/>
                  <a:gd name="connsiteY1" fmla="*/ 66119 h 755172"/>
                  <a:gd name="connsiteX2" fmla="*/ 689088 w 755207"/>
                  <a:gd name="connsiteY2" fmla="*/ 591010 h 755172"/>
                  <a:gd name="connsiteX3" fmla="*/ 164197 w 755207"/>
                  <a:gd name="connsiteY3" fmla="*/ 689054 h 755172"/>
                  <a:gd name="connsiteX4" fmla="*/ 66153 w 755207"/>
                  <a:gd name="connsiteY4" fmla="*/ 164163 h 755172"/>
                  <a:gd name="connsiteX5" fmla="*/ 66153 w 755207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207" h="755172">
                    <a:moveTo>
                      <a:pt x="66153" y="164163"/>
                    </a:moveTo>
                    <a:cubicBezTo>
                      <a:pt x="184009" y="-7795"/>
                      <a:pt x="419086" y="-51737"/>
                      <a:pt x="591044" y="66119"/>
                    </a:cubicBezTo>
                    <a:cubicBezTo>
                      <a:pt x="763002" y="183975"/>
                      <a:pt x="806944" y="419052"/>
                      <a:pt x="689088" y="591010"/>
                    </a:cubicBezTo>
                    <a:cubicBezTo>
                      <a:pt x="571232" y="762968"/>
                      <a:pt x="336155" y="806910"/>
                      <a:pt x="164197" y="689054"/>
                    </a:cubicBezTo>
                    <a:cubicBezTo>
                      <a:pt x="-7888" y="571198"/>
                      <a:pt x="-51703" y="336121"/>
                      <a:pt x="66153" y="164163"/>
                    </a:cubicBezTo>
                    <a:lnTo>
                      <a:pt x="66153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152" name="Graphique 172">
                <a:extLst>
                  <a:ext uri="{FF2B5EF4-FFF2-40B4-BE49-F238E27FC236}">
                    <a16:creationId xmlns:a16="http://schemas.microsoft.com/office/drawing/2014/main" id="{F8E38BD8-1CF1-3C89-209C-728B906F6641}"/>
                  </a:ext>
                </a:extLst>
              </p:cNvPr>
              <p:cNvGrpSpPr/>
              <p:nvPr/>
            </p:nvGrpSpPr>
            <p:grpSpPr>
              <a:xfrm>
                <a:off x="11009135" y="561134"/>
                <a:ext cx="755207" cy="755172"/>
                <a:chOff x="11009135" y="561134"/>
                <a:chExt cx="755207" cy="755172"/>
              </a:xfrm>
            </p:grpSpPr>
            <p:grpSp>
              <p:nvGrpSpPr>
                <p:cNvPr id="153" name="Graphique 172">
                  <a:extLst>
                    <a:ext uri="{FF2B5EF4-FFF2-40B4-BE49-F238E27FC236}">
                      <a16:creationId xmlns:a16="http://schemas.microsoft.com/office/drawing/2014/main" id="{11A7FC62-7953-6443-72A5-1D910E1D4D3C}"/>
                    </a:ext>
                  </a:extLst>
                </p:cNvPr>
                <p:cNvGrpSpPr/>
                <p:nvPr/>
              </p:nvGrpSpPr>
              <p:grpSpPr>
                <a:xfrm>
                  <a:off x="11010010" y="572262"/>
                  <a:ext cx="752729" cy="708913"/>
                  <a:chOff x="11010010" y="572262"/>
                  <a:chExt cx="752729" cy="708913"/>
                </a:xfrm>
                <a:solidFill>
                  <a:srgbClr val="FFFFFF"/>
                </a:solidFill>
              </p:grpSpPr>
              <p:sp>
                <p:nvSpPr>
                  <p:cNvPr id="155" name="Forme libre : forme 154">
                    <a:extLst>
                      <a:ext uri="{FF2B5EF4-FFF2-40B4-BE49-F238E27FC236}">
                        <a16:creationId xmlns:a16="http://schemas.microsoft.com/office/drawing/2014/main" id="{DAC6AC23-6728-571A-8511-90A64C7D7E7D}"/>
                      </a:ext>
                    </a:extLst>
                  </p:cNvPr>
                  <p:cNvSpPr/>
                  <p:nvPr/>
                </p:nvSpPr>
                <p:spPr>
                  <a:xfrm>
                    <a:off x="11010010" y="960119"/>
                    <a:ext cx="608203" cy="321055"/>
                  </a:xfrm>
                  <a:custGeom>
                    <a:avLst/>
                    <a:gdLst>
                      <a:gd name="connsiteX0" fmla="*/ 144780 w 608203"/>
                      <a:gd name="connsiteY0" fmla="*/ 143510 h 321055"/>
                      <a:gd name="connsiteX1" fmla="*/ 0 w 608203"/>
                      <a:gd name="connsiteY1" fmla="*/ 0 h 321055"/>
                      <a:gd name="connsiteX2" fmla="*/ 12573 w 608203"/>
                      <a:gd name="connsiteY2" fmla="*/ 77470 h 321055"/>
                      <a:gd name="connsiteX3" fmla="*/ 119126 w 608203"/>
                      <a:gd name="connsiteY3" fmla="*/ 174752 h 321055"/>
                      <a:gd name="connsiteX4" fmla="*/ 346075 w 608203"/>
                      <a:gd name="connsiteY4" fmla="*/ 292735 h 321055"/>
                      <a:gd name="connsiteX5" fmla="*/ 535686 w 608203"/>
                      <a:gd name="connsiteY5" fmla="*/ 321056 h 321055"/>
                      <a:gd name="connsiteX6" fmla="*/ 608203 w 608203"/>
                      <a:gd name="connsiteY6" fmla="*/ 276987 h 321055"/>
                      <a:gd name="connsiteX7" fmla="*/ 144780 w 608203"/>
                      <a:gd name="connsiteY7" fmla="*/ 143510 h 3210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08203" h="321055">
                        <a:moveTo>
                          <a:pt x="144780" y="143510"/>
                        </a:moveTo>
                        <a:cubicBezTo>
                          <a:pt x="77089" y="91948"/>
                          <a:pt x="28575" y="36830"/>
                          <a:pt x="0" y="0"/>
                        </a:cubicBezTo>
                        <a:cubicBezTo>
                          <a:pt x="1524" y="26162"/>
                          <a:pt x="5715" y="52197"/>
                          <a:pt x="12573" y="77470"/>
                        </a:cubicBezTo>
                        <a:cubicBezTo>
                          <a:pt x="40513" y="107823"/>
                          <a:pt x="75946" y="141859"/>
                          <a:pt x="119126" y="174752"/>
                        </a:cubicBezTo>
                        <a:cubicBezTo>
                          <a:pt x="189865" y="228854"/>
                          <a:pt x="266192" y="268478"/>
                          <a:pt x="346075" y="292735"/>
                        </a:cubicBezTo>
                        <a:cubicBezTo>
                          <a:pt x="407416" y="311277"/>
                          <a:pt x="470789" y="320802"/>
                          <a:pt x="535686" y="321056"/>
                        </a:cubicBezTo>
                        <a:cubicBezTo>
                          <a:pt x="561213" y="309245"/>
                          <a:pt x="585597" y="294513"/>
                          <a:pt x="608203" y="276987"/>
                        </a:cubicBezTo>
                        <a:cubicBezTo>
                          <a:pt x="440182" y="294640"/>
                          <a:pt x="284480" y="249936"/>
                          <a:pt x="144780" y="14351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156" name="Forme libre : forme 155">
                    <a:extLst>
                      <a:ext uri="{FF2B5EF4-FFF2-40B4-BE49-F238E27FC236}">
                        <a16:creationId xmlns:a16="http://schemas.microsoft.com/office/drawing/2014/main" id="{42968A62-625C-32BD-8EB5-D0B5D6525954}"/>
                      </a:ext>
                    </a:extLst>
                  </p:cNvPr>
                  <p:cNvSpPr/>
                  <p:nvPr/>
                </p:nvSpPr>
                <p:spPr>
                  <a:xfrm>
                    <a:off x="11255756" y="572262"/>
                    <a:ext cx="506983" cy="331088"/>
                  </a:xfrm>
                  <a:custGeom>
                    <a:avLst/>
                    <a:gdLst>
                      <a:gd name="connsiteX0" fmla="*/ 377444 w 506983"/>
                      <a:gd name="connsiteY0" fmla="*/ 254508 h 331088"/>
                      <a:gd name="connsiteX1" fmla="*/ 132461 w 506983"/>
                      <a:gd name="connsiteY1" fmla="*/ 175768 h 331088"/>
                      <a:gd name="connsiteX2" fmla="*/ 40894 w 506983"/>
                      <a:gd name="connsiteY2" fmla="*/ 17018 h 331088"/>
                      <a:gd name="connsiteX3" fmla="*/ 39750 w 506983"/>
                      <a:gd name="connsiteY3" fmla="*/ 0 h 331088"/>
                      <a:gd name="connsiteX4" fmla="*/ 0 w 506983"/>
                      <a:gd name="connsiteY4" fmla="*/ 12319 h 331088"/>
                      <a:gd name="connsiteX5" fmla="*/ 508 w 506983"/>
                      <a:gd name="connsiteY5" fmla="*/ 19558 h 331088"/>
                      <a:gd name="connsiteX6" fmla="*/ 112522 w 506983"/>
                      <a:gd name="connsiteY6" fmla="*/ 210820 h 331088"/>
                      <a:gd name="connsiteX7" fmla="*/ 368808 w 506983"/>
                      <a:gd name="connsiteY7" fmla="*/ 293878 h 331088"/>
                      <a:gd name="connsiteX8" fmla="*/ 506984 w 506983"/>
                      <a:gd name="connsiteY8" fmla="*/ 331089 h 331088"/>
                      <a:gd name="connsiteX9" fmla="*/ 499745 w 506983"/>
                      <a:gd name="connsiteY9" fmla="*/ 285369 h 331088"/>
                      <a:gd name="connsiteX10" fmla="*/ 377444 w 506983"/>
                      <a:gd name="connsiteY10" fmla="*/ 254381 h 3310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06983" h="331088">
                        <a:moveTo>
                          <a:pt x="377444" y="254508"/>
                        </a:moveTo>
                        <a:cubicBezTo>
                          <a:pt x="296799" y="236982"/>
                          <a:pt x="205359" y="217043"/>
                          <a:pt x="132461" y="175768"/>
                        </a:cubicBezTo>
                        <a:cubicBezTo>
                          <a:pt x="78739" y="145288"/>
                          <a:pt x="47878" y="91948"/>
                          <a:pt x="40894" y="17018"/>
                        </a:cubicBezTo>
                        <a:cubicBezTo>
                          <a:pt x="40386" y="11303"/>
                          <a:pt x="40005" y="5588"/>
                          <a:pt x="39750" y="0"/>
                        </a:cubicBezTo>
                        <a:cubicBezTo>
                          <a:pt x="26288" y="3302"/>
                          <a:pt x="12953" y="7493"/>
                          <a:pt x="0" y="12319"/>
                        </a:cubicBezTo>
                        <a:cubicBezTo>
                          <a:pt x="126" y="14732"/>
                          <a:pt x="253" y="17145"/>
                          <a:pt x="508" y="19558"/>
                        </a:cubicBezTo>
                        <a:cubicBezTo>
                          <a:pt x="8509" y="107696"/>
                          <a:pt x="47244" y="173863"/>
                          <a:pt x="112522" y="210820"/>
                        </a:cubicBezTo>
                        <a:cubicBezTo>
                          <a:pt x="190626" y="255016"/>
                          <a:pt x="285242" y="275717"/>
                          <a:pt x="368808" y="293878"/>
                        </a:cubicBezTo>
                        <a:cubicBezTo>
                          <a:pt x="420624" y="305181"/>
                          <a:pt x="470281" y="315976"/>
                          <a:pt x="506984" y="331089"/>
                        </a:cubicBezTo>
                        <a:cubicBezTo>
                          <a:pt x="505587" y="315722"/>
                          <a:pt x="503047" y="300482"/>
                          <a:pt x="499745" y="285369"/>
                        </a:cubicBezTo>
                        <a:cubicBezTo>
                          <a:pt x="464438" y="273431"/>
                          <a:pt x="422783" y="264287"/>
                          <a:pt x="377444" y="25438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</p:grpSp>
            <p:sp>
              <p:nvSpPr>
                <p:cNvPr id="154" name="Forme libre : forme 153">
                  <a:extLst>
                    <a:ext uri="{FF2B5EF4-FFF2-40B4-BE49-F238E27FC236}">
                      <a16:creationId xmlns:a16="http://schemas.microsoft.com/office/drawing/2014/main" id="{AD1E12F8-0B03-A6FA-91E2-454CC1EC13B8}"/>
                    </a:ext>
                  </a:extLst>
                </p:cNvPr>
                <p:cNvSpPr/>
                <p:nvPr/>
              </p:nvSpPr>
              <p:spPr>
                <a:xfrm>
                  <a:off x="11009135" y="561134"/>
                  <a:ext cx="755207" cy="755172"/>
                </a:xfrm>
                <a:custGeom>
                  <a:avLst/>
                  <a:gdLst>
                    <a:gd name="connsiteX0" fmla="*/ 66153 w 755207"/>
                    <a:gd name="connsiteY0" fmla="*/ 164163 h 755172"/>
                    <a:gd name="connsiteX1" fmla="*/ 591044 w 755207"/>
                    <a:gd name="connsiteY1" fmla="*/ 66119 h 755172"/>
                    <a:gd name="connsiteX2" fmla="*/ 689088 w 755207"/>
                    <a:gd name="connsiteY2" fmla="*/ 591010 h 755172"/>
                    <a:gd name="connsiteX3" fmla="*/ 164197 w 755207"/>
                    <a:gd name="connsiteY3" fmla="*/ 689054 h 755172"/>
                    <a:gd name="connsiteX4" fmla="*/ 66153 w 755207"/>
                    <a:gd name="connsiteY4" fmla="*/ 164163 h 755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5207" h="755172">
                      <a:moveTo>
                        <a:pt x="66153" y="164163"/>
                      </a:moveTo>
                      <a:cubicBezTo>
                        <a:pt x="184009" y="-7795"/>
                        <a:pt x="419086" y="-51737"/>
                        <a:pt x="591044" y="66119"/>
                      </a:cubicBezTo>
                      <a:cubicBezTo>
                        <a:pt x="763002" y="183975"/>
                        <a:pt x="806944" y="419052"/>
                        <a:pt x="689088" y="591010"/>
                      </a:cubicBezTo>
                      <a:cubicBezTo>
                        <a:pt x="571232" y="762968"/>
                        <a:pt x="336155" y="806910"/>
                        <a:pt x="164197" y="689054"/>
                      </a:cubicBezTo>
                      <a:cubicBezTo>
                        <a:pt x="-7888" y="571198"/>
                        <a:pt x="-51703" y="336121"/>
                        <a:pt x="66153" y="164163"/>
                      </a:cubicBezTo>
                    </a:path>
                  </a:pathLst>
                </a:custGeom>
                <a:noFill/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30" name="Graphique 172">
              <a:extLst>
                <a:ext uri="{FF2B5EF4-FFF2-40B4-BE49-F238E27FC236}">
                  <a16:creationId xmlns:a16="http://schemas.microsoft.com/office/drawing/2014/main" id="{04286E59-BF6C-8CFF-7369-47D72543DC56}"/>
                </a:ext>
              </a:extLst>
            </p:cNvPr>
            <p:cNvGrpSpPr/>
            <p:nvPr/>
          </p:nvGrpSpPr>
          <p:grpSpPr>
            <a:xfrm>
              <a:off x="8649763" y="1237155"/>
              <a:ext cx="755172" cy="755172"/>
              <a:chOff x="8649763" y="1237155"/>
              <a:chExt cx="755172" cy="755172"/>
            </a:xfrm>
          </p:grpSpPr>
          <p:sp>
            <p:nvSpPr>
              <p:cNvPr id="147" name="Forme libre : forme 146">
                <a:extLst>
                  <a:ext uri="{FF2B5EF4-FFF2-40B4-BE49-F238E27FC236}">
                    <a16:creationId xmlns:a16="http://schemas.microsoft.com/office/drawing/2014/main" id="{BC4E580F-863E-CD57-0C60-1623E62DB301}"/>
                  </a:ext>
                </a:extLst>
              </p:cNvPr>
              <p:cNvSpPr/>
              <p:nvPr/>
            </p:nvSpPr>
            <p:spPr>
              <a:xfrm>
                <a:off x="8649763" y="1237155"/>
                <a:ext cx="755172" cy="755172"/>
              </a:xfrm>
              <a:custGeom>
                <a:avLst/>
                <a:gdLst>
                  <a:gd name="connsiteX0" fmla="*/ 66119 w 755172"/>
                  <a:gd name="connsiteY0" fmla="*/ 164163 h 755172"/>
                  <a:gd name="connsiteX1" fmla="*/ 591010 w 755172"/>
                  <a:gd name="connsiteY1" fmla="*/ 66119 h 755172"/>
                  <a:gd name="connsiteX2" fmla="*/ 689054 w 755172"/>
                  <a:gd name="connsiteY2" fmla="*/ 591010 h 755172"/>
                  <a:gd name="connsiteX3" fmla="*/ 164163 w 755172"/>
                  <a:gd name="connsiteY3" fmla="*/ 689054 h 755172"/>
                  <a:gd name="connsiteX4" fmla="*/ 66119 w 755172"/>
                  <a:gd name="connsiteY4" fmla="*/ 164163 h 755172"/>
                  <a:gd name="connsiteX5" fmla="*/ 66119 w 755172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172" h="755172">
                    <a:moveTo>
                      <a:pt x="66119" y="164163"/>
                    </a:moveTo>
                    <a:cubicBezTo>
                      <a:pt x="183975" y="-7795"/>
                      <a:pt x="419052" y="-51737"/>
                      <a:pt x="591010" y="66119"/>
                    </a:cubicBezTo>
                    <a:cubicBezTo>
                      <a:pt x="762968" y="183975"/>
                      <a:pt x="806910" y="419052"/>
                      <a:pt x="689054" y="591010"/>
                    </a:cubicBezTo>
                    <a:cubicBezTo>
                      <a:pt x="571198" y="762968"/>
                      <a:pt x="336121" y="806910"/>
                      <a:pt x="164163" y="689054"/>
                    </a:cubicBezTo>
                    <a:cubicBezTo>
                      <a:pt x="-7795" y="571198"/>
                      <a:pt x="-51737" y="336121"/>
                      <a:pt x="66119" y="164163"/>
                    </a:cubicBezTo>
                    <a:lnTo>
                      <a:pt x="66119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148" name="Graphique 172">
                <a:extLst>
                  <a:ext uri="{FF2B5EF4-FFF2-40B4-BE49-F238E27FC236}">
                    <a16:creationId xmlns:a16="http://schemas.microsoft.com/office/drawing/2014/main" id="{CB8A52A2-A223-E142-F0F6-7D3B908520FB}"/>
                  </a:ext>
                </a:extLst>
              </p:cNvPr>
              <p:cNvGrpSpPr/>
              <p:nvPr/>
            </p:nvGrpSpPr>
            <p:grpSpPr>
              <a:xfrm>
                <a:off x="8650478" y="1248283"/>
                <a:ext cx="752855" cy="709040"/>
                <a:chOff x="8650478" y="1248283"/>
                <a:chExt cx="752855" cy="709040"/>
              </a:xfrm>
              <a:solidFill>
                <a:srgbClr val="FFFFFF"/>
              </a:solidFill>
            </p:grpSpPr>
            <p:sp>
              <p:nvSpPr>
                <p:cNvPr id="149" name="Forme libre : forme 148">
                  <a:extLst>
                    <a:ext uri="{FF2B5EF4-FFF2-40B4-BE49-F238E27FC236}">
                      <a16:creationId xmlns:a16="http://schemas.microsoft.com/office/drawing/2014/main" id="{620A6539-97B0-4B3C-3F8E-9A23D6D947A0}"/>
                    </a:ext>
                  </a:extLst>
                </p:cNvPr>
                <p:cNvSpPr/>
                <p:nvPr/>
              </p:nvSpPr>
              <p:spPr>
                <a:xfrm>
                  <a:off x="8650478" y="1636267"/>
                  <a:ext cx="608203" cy="321055"/>
                </a:xfrm>
                <a:custGeom>
                  <a:avLst/>
                  <a:gdLst>
                    <a:gd name="connsiteX0" fmla="*/ 144780 w 608203"/>
                    <a:gd name="connsiteY0" fmla="*/ 143510 h 321055"/>
                    <a:gd name="connsiteX1" fmla="*/ 0 w 608203"/>
                    <a:gd name="connsiteY1" fmla="*/ 0 h 321055"/>
                    <a:gd name="connsiteX2" fmla="*/ 12573 w 608203"/>
                    <a:gd name="connsiteY2" fmla="*/ 77470 h 321055"/>
                    <a:gd name="connsiteX3" fmla="*/ 119126 w 608203"/>
                    <a:gd name="connsiteY3" fmla="*/ 174752 h 321055"/>
                    <a:gd name="connsiteX4" fmla="*/ 346075 w 608203"/>
                    <a:gd name="connsiteY4" fmla="*/ 292735 h 321055"/>
                    <a:gd name="connsiteX5" fmla="*/ 535686 w 608203"/>
                    <a:gd name="connsiteY5" fmla="*/ 321056 h 321055"/>
                    <a:gd name="connsiteX6" fmla="*/ 608203 w 608203"/>
                    <a:gd name="connsiteY6" fmla="*/ 276987 h 321055"/>
                    <a:gd name="connsiteX7" fmla="*/ 144780 w 608203"/>
                    <a:gd name="connsiteY7" fmla="*/ 143510 h 321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08203" h="321055">
                      <a:moveTo>
                        <a:pt x="144780" y="143510"/>
                      </a:moveTo>
                      <a:cubicBezTo>
                        <a:pt x="77089" y="91948"/>
                        <a:pt x="28575" y="36830"/>
                        <a:pt x="0" y="0"/>
                      </a:cubicBezTo>
                      <a:cubicBezTo>
                        <a:pt x="1524" y="26162"/>
                        <a:pt x="5715" y="52197"/>
                        <a:pt x="12573" y="77470"/>
                      </a:cubicBezTo>
                      <a:cubicBezTo>
                        <a:pt x="40513" y="107823"/>
                        <a:pt x="75946" y="141859"/>
                        <a:pt x="119126" y="174752"/>
                      </a:cubicBezTo>
                      <a:cubicBezTo>
                        <a:pt x="189865" y="228854"/>
                        <a:pt x="266192" y="268478"/>
                        <a:pt x="346075" y="292735"/>
                      </a:cubicBezTo>
                      <a:cubicBezTo>
                        <a:pt x="407415" y="311277"/>
                        <a:pt x="470789" y="320802"/>
                        <a:pt x="535686" y="321056"/>
                      </a:cubicBezTo>
                      <a:cubicBezTo>
                        <a:pt x="561213" y="309245"/>
                        <a:pt x="585597" y="294513"/>
                        <a:pt x="608203" y="276987"/>
                      </a:cubicBezTo>
                      <a:cubicBezTo>
                        <a:pt x="440309" y="294640"/>
                        <a:pt x="284480" y="249936"/>
                        <a:pt x="144780" y="1435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150" name="Forme libre : forme 149">
                  <a:extLst>
                    <a:ext uri="{FF2B5EF4-FFF2-40B4-BE49-F238E27FC236}">
                      <a16:creationId xmlns:a16="http://schemas.microsoft.com/office/drawing/2014/main" id="{152C7051-A5C3-828A-C7C0-5323E856C0D9}"/>
                    </a:ext>
                  </a:extLst>
                </p:cNvPr>
                <p:cNvSpPr/>
                <p:nvPr/>
              </p:nvSpPr>
              <p:spPr>
                <a:xfrm>
                  <a:off x="8896350" y="1248283"/>
                  <a:ext cx="506983" cy="331088"/>
                </a:xfrm>
                <a:custGeom>
                  <a:avLst/>
                  <a:gdLst>
                    <a:gd name="connsiteX0" fmla="*/ 377444 w 506983"/>
                    <a:gd name="connsiteY0" fmla="*/ 254508 h 331088"/>
                    <a:gd name="connsiteX1" fmla="*/ 132461 w 506983"/>
                    <a:gd name="connsiteY1" fmla="*/ 175768 h 331088"/>
                    <a:gd name="connsiteX2" fmla="*/ 40894 w 506983"/>
                    <a:gd name="connsiteY2" fmla="*/ 17018 h 331088"/>
                    <a:gd name="connsiteX3" fmla="*/ 39751 w 506983"/>
                    <a:gd name="connsiteY3" fmla="*/ 0 h 331088"/>
                    <a:gd name="connsiteX4" fmla="*/ 0 w 506983"/>
                    <a:gd name="connsiteY4" fmla="*/ 12319 h 331088"/>
                    <a:gd name="connsiteX5" fmla="*/ 508 w 506983"/>
                    <a:gd name="connsiteY5" fmla="*/ 19558 h 331088"/>
                    <a:gd name="connsiteX6" fmla="*/ 112522 w 506983"/>
                    <a:gd name="connsiteY6" fmla="*/ 210820 h 331088"/>
                    <a:gd name="connsiteX7" fmla="*/ 368808 w 506983"/>
                    <a:gd name="connsiteY7" fmla="*/ 293878 h 331088"/>
                    <a:gd name="connsiteX8" fmla="*/ 506984 w 506983"/>
                    <a:gd name="connsiteY8" fmla="*/ 331089 h 331088"/>
                    <a:gd name="connsiteX9" fmla="*/ 499745 w 506983"/>
                    <a:gd name="connsiteY9" fmla="*/ 285369 h 331088"/>
                    <a:gd name="connsiteX10" fmla="*/ 377444 w 506983"/>
                    <a:gd name="connsiteY10" fmla="*/ 254381 h 331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06983" h="331088">
                      <a:moveTo>
                        <a:pt x="377444" y="254508"/>
                      </a:moveTo>
                      <a:cubicBezTo>
                        <a:pt x="296799" y="236982"/>
                        <a:pt x="205359" y="217043"/>
                        <a:pt x="132461" y="175768"/>
                      </a:cubicBezTo>
                      <a:cubicBezTo>
                        <a:pt x="78740" y="145288"/>
                        <a:pt x="47879" y="91948"/>
                        <a:pt x="40894" y="17018"/>
                      </a:cubicBezTo>
                      <a:cubicBezTo>
                        <a:pt x="40386" y="11303"/>
                        <a:pt x="40005" y="5588"/>
                        <a:pt x="39751" y="0"/>
                      </a:cubicBezTo>
                      <a:cubicBezTo>
                        <a:pt x="26289" y="3302"/>
                        <a:pt x="12954" y="7493"/>
                        <a:pt x="0" y="12319"/>
                      </a:cubicBezTo>
                      <a:cubicBezTo>
                        <a:pt x="127" y="14732"/>
                        <a:pt x="254" y="17145"/>
                        <a:pt x="508" y="19558"/>
                      </a:cubicBezTo>
                      <a:cubicBezTo>
                        <a:pt x="8509" y="107696"/>
                        <a:pt x="47244" y="173863"/>
                        <a:pt x="112522" y="210820"/>
                      </a:cubicBezTo>
                      <a:cubicBezTo>
                        <a:pt x="190627" y="255016"/>
                        <a:pt x="285242" y="275717"/>
                        <a:pt x="368808" y="293878"/>
                      </a:cubicBezTo>
                      <a:cubicBezTo>
                        <a:pt x="420624" y="305181"/>
                        <a:pt x="470281" y="315976"/>
                        <a:pt x="506984" y="331089"/>
                      </a:cubicBezTo>
                      <a:cubicBezTo>
                        <a:pt x="505587" y="315722"/>
                        <a:pt x="503047" y="300482"/>
                        <a:pt x="499745" y="285369"/>
                      </a:cubicBezTo>
                      <a:cubicBezTo>
                        <a:pt x="464439" y="273431"/>
                        <a:pt x="422783" y="264287"/>
                        <a:pt x="377444" y="25438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31" name="Graphique 172">
              <a:extLst>
                <a:ext uri="{FF2B5EF4-FFF2-40B4-BE49-F238E27FC236}">
                  <a16:creationId xmlns:a16="http://schemas.microsoft.com/office/drawing/2014/main" id="{A40D1AD6-F445-FF6B-91D8-211B3E13F321}"/>
                </a:ext>
              </a:extLst>
            </p:cNvPr>
            <p:cNvGrpSpPr/>
            <p:nvPr/>
          </p:nvGrpSpPr>
          <p:grpSpPr>
            <a:xfrm>
              <a:off x="7559912" y="0"/>
              <a:ext cx="755159" cy="545238"/>
              <a:chOff x="7559912" y="0"/>
              <a:chExt cx="755159" cy="545238"/>
            </a:xfrm>
          </p:grpSpPr>
          <p:sp>
            <p:nvSpPr>
              <p:cNvPr id="143" name="Forme libre : forme 142">
                <a:extLst>
                  <a:ext uri="{FF2B5EF4-FFF2-40B4-BE49-F238E27FC236}">
                    <a16:creationId xmlns:a16="http://schemas.microsoft.com/office/drawing/2014/main" id="{E4B2F208-67C3-F86C-E954-327E142154D7}"/>
                  </a:ext>
                </a:extLst>
              </p:cNvPr>
              <p:cNvSpPr/>
              <p:nvPr/>
            </p:nvSpPr>
            <p:spPr>
              <a:xfrm>
                <a:off x="7559947" y="0"/>
                <a:ext cx="755123" cy="545238"/>
              </a:xfrm>
              <a:custGeom>
                <a:avLst/>
                <a:gdLst>
                  <a:gd name="connsiteX0" fmla="*/ 39224 w 755123"/>
                  <a:gd name="connsiteY0" fmla="*/ 0 h 545238"/>
                  <a:gd name="connsiteX1" fmla="*/ 82404 w 755123"/>
                  <a:gd name="connsiteY1" fmla="*/ 403098 h 545238"/>
                  <a:gd name="connsiteX2" fmla="*/ 613010 w 755123"/>
                  <a:gd name="connsiteY2" fmla="*/ 462788 h 545238"/>
                  <a:gd name="connsiteX3" fmla="*/ 715880 w 755123"/>
                  <a:gd name="connsiteY3" fmla="*/ 0 h 545238"/>
                  <a:gd name="connsiteX4" fmla="*/ 39224 w 755123"/>
                  <a:gd name="connsiteY4" fmla="*/ 0 h 545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5123" h="545238">
                    <a:moveTo>
                      <a:pt x="39224" y="0"/>
                    </a:moveTo>
                    <a:cubicBezTo>
                      <a:pt x="-23768" y="127254"/>
                      <a:pt x="-11957" y="284734"/>
                      <a:pt x="82404" y="403098"/>
                    </a:cubicBezTo>
                    <a:cubicBezTo>
                      <a:pt x="212452" y="566166"/>
                      <a:pt x="450069" y="592836"/>
                      <a:pt x="613010" y="462788"/>
                    </a:cubicBezTo>
                    <a:cubicBezTo>
                      <a:pt x="754615" y="349885"/>
                      <a:pt x="793350" y="155829"/>
                      <a:pt x="715880" y="0"/>
                    </a:cubicBezTo>
                    <a:lnTo>
                      <a:pt x="39224" y="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144" name="Graphique 172">
                <a:extLst>
                  <a:ext uri="{FF2B5EF4-FFF2-40B4-BE49-F238E27FC236}">
                    <a16:creationId xmlns:a16="http://schemas.microsoft.com/office/drawing/2014/main" id="{2E66E22B-9EE0-C1A0-BE25-313F9B4F905A}"/>
                  </a:ext>
                </a:extLst>
              </p:cNvPr>
              <p:cNvGrpSpPr/>
              <p:nvPr/>
            </p:nvGrpSpPr>
            <p:grpSpPr>
              <a:xfrm>
                <a:off x="7559912" y="0"/>
                <a:ext cx="751603" cy="544956"/>
                <a:chOff x="7559912" y="0"/>
                <a:chExt cx="751603" cy="544956"/>
              </a:xfrm>
              <a:solidFill>
                <a:srgbClr val="FFFFFF"/>
              </a:solidFill>
            </p:grpSpPr>
            <p:sp>
              <p:nvSpPr>
                <p:cNvPr id="145" name="Forme libre : forme 144">
                  <a:extLst>
                    <a:ext uri="{FF2B5EF4-FFF2-40B4-BE49-F238E27FC236}">
                      <a16:creationId xmlns:a16="http://schemas.microsoft.com/office/drawing/2014/main" id="{E1522804-D2B7-B647-7843-B65FA1C094BE}"/>
                    </a:ext>
                  </a:extLst>
                </p:cNvPr>
                <p:cNvSpPr/>
                <p:nvPr/>
              </p:nvSpPr>
              <p:spPr>
                <a:xfrm>
                  <a:off x="7847838" y="33655"/>
                  <a:ext cx="463677" cy="511301"/>
                </a:xfrm>
                <a:custGeom>
                  <a:avLst/>
                  <a:gdLst>
                    <a:gd name="connsiteX0" fmla="*/ 381127 w 463677"/>
                    <a:gd name="connsiteY0" fmla="*/ 255270 h 511301"/>
                    <a:gd name="connsiteX1" fmla="*/ 463677 w 463677"/>
                    <a:gd name="connsiteY1" fmla="*/ 82169 h 511301"/>
                    <a:gd name="connsiteX2" fmla="*/ 442722 w 463677"/>
                    <a:gd name="connsiteY2" fmla="*/ 0 h 511301"/>
                    <a:gd name="connsiteX3" fmla="*/ 179578 w 463677"/>
                    <a:gd name="connsiteY3" fmla="*/ 404114 h 511301"/>
                    <a:gd name="connsiteX4" fmla="*/ 0 w 463677"/>
                    <a:gd name="connsiteY4" fmla="*/ 500634 h 511301"/>
                    <a:gd name="connsiteX5" fmla="*/ 77724 w 463677"/>
                    <a:gd name="connsiteY5" fmla="*/ 511302 h 511301"/>
                    <a:gd name="connsiteX6" fmla="*/ 201930 w 463677"/>
                    <a:gd name="connsiteY6" fmla="*/ 437896 h 511301"/>
                    <a:gd name="connsiteX7" fmla="*/ 381127 w 463677"/>
                    <a:gd name="connsiteY7" fmla="*/ 255270 h 511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3677" h="511301">
                      <a:moveTo>
                        <a:pt x="381127" y="255270"/>
                      </a:moveTo>
                      <a:cubicBezTo>
                        <a:pt x="416814" y="202057"/>
                        <a:pt x="444373" y="144145"/>
                        <a:pt x="463677" y="82169"/>
                      </a:cubicBezTo>
                      <a:cubicBezTo>
                        <a:pt x="459867" y="54356"/>
                        <a:pt x="452882" y="26797"/>
                        <a:pt x="442722" y="0"/>
                      </a:cubicBezTo>
                      <a:cubicBezTo>
                        <a:pt x="410464" y="165735"/>
                        <a:pt x="322199" y="301625"/>
                        <a:pt x="179578" y="404114"/>
                      </a:cubicBezTo>
                      <a:cubicBezTo>
                        <a:pt x="110490" y="453771"/>
                        <a:pt x="43561" y="483997"/>
                        <a:pt x="0" y="500634"/>
                      </a:cubicBezTo>
                      <a:cubicBezTo>
                        <a:pt x="25527" y="506857"/>
                        <a:pt x="51562" y="510413"/>
                        <a:pt x="77724" y="511302"/>
                      </a:cubicBezTo>
                      <a:cubicBezTo>
                        <a:pt x="114935" y="493395"/>
                        <a:pt x="157734" y="469519"/>
                        <a:pt x="201930" y="437896"/>
                      </a:cubicBezTo>
                      <a:cubicBezTo>
                        <a:pt x="274320" y="386080"/>
                        <a:pt x="334645" y="324739"/>
                        <a:pt x="381127" y="25527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146" name="Forme libre : forme 145">
                  <a:extLst>
                    <a:ext uri="{FF2B5EF4-FFF2-40B4-BE49-F238E27FC236}">
                      <a16:creationId xmlns:a16="http://schemas.microsoft.com/office/drawing/2014/main" id="{BCA9173B-020D-7505-44A7-E139A059E976}"/>
                    </a:ext>
                  </a:extLst>
                </p:cNvPr>
                <p:cNvSpPr/>
                <p:nvPr/>
              </p:nvSpPr>
              <p:spPr>
                <a:xfrm>
                  <a:off x="7559912" y="0"/>
                  <a:ext cx="330979" cy="197993"/>
                </a:xfrm>
                <a:custGeom>
                  <a:avLst/>
                  <a:gdLst>
                    <a:gd name="connsiteX0" fmla="*/ 283227 w 330979"/>
                    <a:gd name="connsiteY0" fmla="*/ 0 h 197993"/>
                    <a:gd name="connsiteX1" fmla="*/ 195597 w 330979"/>
                    <a:gd name="connsiteY1" fmla="*/ 110490 h 197993"/>
                    <a:gd name="connsiteX2" fmla="*/ 17035 w 330979"/>
                    <a:gd name="connsiteY2" fmla="*/ 151765 h 197993"/>
                    <a:gd name="connsiteX3" fmla="*/ 525 w 330979"/>
                    <a:gd name="connsiteY3" fmla="*/ 147828 h 197993"/>
                    <a:gd name="connsiteX4" fmla="*/ 525 w 330979"/>
                    <a:gd name="connsiteY4" fmla="*/ 189484 h 197993"/>
                    <a:gd name="connsiteX5" fmla="*/ 7637 w 330979"/>
                    <a:gd name="connsiteY5" fmla="*/ 191135 h 197993"/>
                    <a:gd name="connsiteX6" fmla="*/ 71391 w 330979"/>
                    <a:gd name="connsiteY6" fmla="*/ 197993 h 197993"/>
                    <a:gd name="connsiteX7" fmla="*/ 223410 w 330979"/>
                    <a:gd name="connsiteY7" fmla="*/ 139827 h 197993"/>
                    <a:gd name="connsiteX8" fmla="*/ 330979 w 330979"/>
                    <a:gd name="connsiteY8" fmla="*/ 0 h 197993"/>
                    <a:gd name="connsiteX9" fmla="*/ 283227 w 330979"/>
                    <a:gd name="connsiteY9" fmla="*/ 0 h 1979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979" h="197993">
                      <a:moveTo>
                        <a:pt x="283227" y="0"/>
                      </a:moveTo>
                      <a:cubicBezTo>
                        <a:pt x="257446" y="40386"/>
                        <a:pt x="228744" y="79121"/>
                        <a:pt x="195597" y="110490"/>
                      </a:cubicBezTo>
                      <a:cubicBezTo>
                        <a:pt x="150766" y="153035"/>
                        <a:pt x="90695" y="166878"/>
                        <a:pt x="17035" y="151765"/>
                      </a:cubicBezTo>
                      <a:cubicBezTo>
                        <a:pt x="11320" y="150622"/>
                        <a:pt x="5859" y="149225"/>
                        <a:pt x="525" y="147828"/>
                      </a:cubicBezTo>
                      <a:cubicBezTo>
                        <a:pt x="-237" y="161671"/>
                        <a:pt x="-110" y="175641"/>
                        <a:pt x="525" y="189484"/>
                      </a:cubicBezTo>
                      <a:cubicBezTo>
                        <a:pt x="2938" y="189992"/>
                        <a:pt x="5224" y="190627"/>
                        <a:pt x="7637" y="191135"/>
                      </a:cubicBezTo>
                      <a:cubicBezTo>
                        <a:pt x="29735" y="195707"/>
                        <a:pt x="50944" y="197993"/>
                        <a:pt x="71391" y="197993"/>
                      </a:cubicBezTo>
                      <a:cubicBezTo>
                        <a:pt x="130954" y="197993"/>
                        <a:pt x="182770" y="178308"/>
                        <a:pt x="223410" y="139827"/>
                      </a:cubicBezTo>
                      <a:cubicBezTo>
                        <a:pt x="265701" y="99822"/>
                        <a:pt x="300372" y="50165"/>
                        <a:pt x="330979" y="0"/>
                      </a:cubicBezTo>
                      <a:lnTo>
                        <a:pt x="28322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sp>
          <p:nvSpPr>
            <p:cNvPr id="132" name="Forme libre : forme 131">
              <a:extLst>
                <a:ext uri="{FF2B5EF4-FFF2-40B4-BE49-F238E27FC236}">
                  <a16:creationId xmlns:a16="http://schemas.microsoft.com/office/drawing/2014/main" id="{1D492EC2-7919-6DAC-B7C8-DDF9467938CB}"/>
                </a:ext>
              </a:extLst>
            </p:cNvPr>
            <p:cNvSpPr/>
            <p:nvPr/>
          </p:nvSpPr>
          <p:spPr>
            <a:xfrm>
              <a:off x="0" y="0"/>
              <a:ext cx="2824352" cy="1845945"/>
            </a:xfrm>
            <a:custGeom>
              <a:avLst/>
              <a:gdLst>
                <a:gd name="connsiteX0" fmla="*/ 2184781 w 2824352"/>
                <a:gd name="connsiteY0" fmla="*/ 0 h 1845945"/>
                <a:gd name="connsiteX1" fmla="*/ 1544574 w 2824352"/>
                <a:gd name="connsiteY1" fmla="*/ 602615 h 1845945"/>
                <a:gd name="connsiteX2" fmla="*/ 1190752 w 2824352"/>
                <a:gd name="connsiteY2" fmla="*/ 951992 h 1845945"/>
                <a:gd name="connsiteX3" fmla="*/ 0 w 2824352"/>
                <a:gd name="connsiteY3" fmla="*/ 1486281 h 1845945"/>
                <a:gd name="connsiteX4" fmla="*/ 0 w 2824352"/>
                <a:gd name="connsiteY4" fmla="*/ 1845945 h 1845945"/>
                <a:gd name="connsiteX5" fmla="*/ 640334 w 2824352"/>
                <a:gd name="connsiteY5" fmla="*/ 1692529 h 1845945"/>
                <a:gd name="connsiteX6" fmla="*/ 1431163 w 2824352"/>
                <a:gd name="connsiteY6" fmla="*/ 1215644 h 1845945"/>
                <a:gd name="connsiteX7" fmla="*/ 1799844 w 2824352"/>
                <a:gd name="connsiteY7" fmla="*/ 851789 h 1845945"/>
                <a:gd name="connsiteX8" fmla="*/ 2824353 w 2824352"/>
                <a:gd name="connsiteY8" fmla="*/ 0 h 1845945"/>
                <a:gd name="connsiteX9" fmla="*/ 2184908 w 2824352"/>
                <a:gd name="connsiteY9" fmla="*/ 0 h 1845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4352" h="1845945">
                  <a:moveTo>
                    <a:pt x="2184781" y="0"/>
                  </a:moveTo>
                  <a:cubicBezTo>
                    <a:pt x="1945386" y="192278"/>
                    <a:pt x="1735963" y="406527"/>
                    <a:pt x="1544574" y="602615"/>
                  </a:cubicBezTo>
                  <a:cubicBezTo>
                    <a:pt x="1421892" y="728345"/>
                    <a:pt x="1305941" y="846963"/>
                    <a:pt x="1190752" y="951992"/>
                  </a:cubicBezTo>
                  <a:cubicBezTo>
                    <a:pt x="874014" y="1240790"/>
                    <a:pt x="473837" y="1420114"/>
                    <a:pt x="0" y="1486281"/>
                  </a:cubicBezTo>
                  <a:lnTo>
                    <a:pt x="0" y="1845945"/>
                  </a:lnTo>
                  <a:cubicBezTo>
                    <a:pt x="225298" y="1817878"/>
                    <a:pt x="440182" y="1766443"/>
                    <a:pt x="640334" y="1692529"/>
                  </a:cubicBezTo>
                  <a:cubicBezTo>
                    <a:pt x="938784" y="1582293"/>
                    <a:pt x="1204849" y="1421892"/>
                    <a:pt x="1431163" y="1215644"/>
                  </a:cubicBezTo>
                  <a:cubicBezTo>
                    <a:pt x="1554099" y="1103630"/>
                    <a:pt x="1673479" y="981329"/>
                    <a:pt x="1799844" y="851789"/>
                  </a:cubicBezTo>
                  <a:cubicBezTo>
                    <a:pt x="2097659" y="546735"/>
                    <a:pt x="2417953" y="218694"/>
                    <a:pt x="2824353" y="0"/>
                  </a:cubicBezTo>
                  <a:lnTo>
                    <a:pt x="21849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33" name="Graphique 172">
              <a:extLst>
                <a:ext uri="{FF2B5EF4-FFF2-40B4-BE49-F238E27FC236}">
                  <a16:creationId xmlns:a16="http://schemas.microsoft.com/office/drawing/2014/main" id="{C1FACA4B-F97B-B5F0-F817-05A938FD7A05}"/>
                </a:ext>
              </a:extLst>
            </p:cNvPr>
            <p:cNvGrpSpPr/>
            <p:nvPr/>
          </p:nvGrpSpPr>
          <p:grpSpPr>
            <a:xfrm>
              <a:off x="379861" y="0"/>
              <a:ext cx="755306" cy="487040"/>
              <a:chOff x="379861" y="0"/>
              <a:chExt cx="755306" cy="487040"/>
            </a:xfrm>
          </p:grpSpPr>
          <p:sp>
            <p:nvSpPr>
              <p:cNvPr id="140" name="Forme libre : forme 139">
                <a:extLst>
                  <a:ext uri="{FF2B5EF4-FFF2-40B4-BE49-F238E27FC236}">
                    <a16:creationId xmlns:a16="http://schemas.microsoft.com/office/drawing/2014/main" id="{22F7A290-DC81-3EA5-F0AB-85D97B4D744C}"/>
                  </a:ext>
                </a:extLst>
              </p:cNvPr>
              <p:cNvSpPr/>
              <p:nvPr/>
            </p:nvSpPr>
            <p:spPr>
              <a:xfrm>
                <a:off x="379861" y="0"/>
                <a:ext cx="755306" cy="487040"/>
              </a:xfrm>
              <a:custGeom>
                <a:avLst/>
                <a:gdLst>
                  <a:gd name="connsiteX0" fmla="*/ 16378 w 755306"/>
                  <a:gd name="connsiteY0" fmla="*/ 0 h 487040"/>
                  <a:gd name="connsiteX1" fmla="*/ 13711 w 755306"/>
                  <a:gd name="connsiteY1" fmla="*/ 8890 h 487040"/>
                  <a:gd name="connsiteX2" fmla="*/ 277236 w 755306"/>
                  <a:gd name="connsiteY2" fmla="*/ 473329 h 487040"/>
                  <a:gd name="connsiteX3" fmla="*/ 741675 w 755306"/>
                  <a:gd name="connsiteY3" fmla="*/ 209804 h 487040"/>
                  <a:gd name="connsiteX4" fmla="*/ 739008 w 755306"/>
                  <a:gd name="connsiteY4" fmla="*/ 127 h 487040"/>
                  <a:gd name="connsiteX5" fmla="*/ 16378 w 755306"/>
                  <a:gd name="connsiteY5" fmla="*/ 127 h 4870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06" h="487040">
                    <a:moveTo>
                      <a:pt x="16378" y="0"/>
                    </a:moveTo>
                    <a:cubicBezTo>
                      <a:pt x="15489" y="2921"/>
                      <a:pt x="14473" y="5842"/>
                      <a:pt x="13711" y="8890"/>
                    </a:cubicBezTo>
                    <a:cubicBezTo>
                      <a:pt x="-41788" y="209931"/>
                      <a:pt x="76195" y="417830"/>
                      <a:pt x="277236" y="473329"/>
                    </a:cubicBezTo>
                    <a:cubicBezTo>
                      <a:pt x="478277" y="528828"/>
                      <a:pt x="686177" y="410845"/>
                      <a:pt x="741675" y="209804"/>
                    </a:cubicBezTo>
                    <a:cubicBezTo>
                      <a:pt x="761360" y="138430"/>
                      <a:pt x="759074" y="66040"/>
                      <a:pt x="739008" y="127"/>
                    </a:cubicBezTo>
                    <a:lnTo>
                      <a:pt x="16378" y="127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41" name="Forme libre : forme 140">
                <a:extLst>
                  <a:ext uri="{FF2B5EF4-FFF2-40B4-BE49-F238E27FC236}">
                    <a16:creationId xmlns:a16="http://schemas.microsoft.com/office/drawing/2014/main" id="{724291FC-CF5C-2AB4-EE52-EBF8AA0E8A11}"/>
                  </a:ext>
                </a:extLst>
              </p:cNvPr>
              <p:cNvSpPr/>
              <p:nvPr/>
            </p:nvSpPr>
            <p:spPr>
              <a:xfrm>
                <a:off x="440816" y="0"/>
                <a:ext cx="183878" cy="348615"/>
              </a:xfrm>
              <a:custGeom>
                <a:avLst/>
                <a:gdLst>
                  <a:gd name="connsiteX0" fmla="*/ 139827 w 183878"/>
                  <a:gd name="connsiteY0" fmla="*/ 0 h 348615"/>
                  <a:gd name="connsiteX1" fmla="*/ 135890 w 183878"/>
                  <a:gd name="connsiteY1" fmla="*/ 170053 h 348615"/>
                  <a:gd name="connsiteX2" fmla="*/ 15621 w 183878"/>
                  <a:gd name="connsiteY2" fmla="*/ 308356 h 348615"/>
                  <a:gd name="connsiteX3" fmla="*/ 0 w 183878"/>
                  <a:gd name="connsiteY3" fmla="*/ 314960 h 348615"/>
                  <a:gd name="connsiteX4" fmla="*/ 24511 w 183878"/>
                  <a:gd name="connsiteY4" fmla="*/ 348615 h 348615"/>
                  <a:gd name="connsiteX5" fmla="*/ 31242 w 183878"/>
                  <a:gd name="connsiteY5" fmla="*/ 345694 h 348615"/>
                  <a:gd name="connsiteX6" fmla="*/ 175641 w 183878"/>
                  <a:gd name="connsiteY6" fmla="*/ 177419 h 348615"/>
                  <a:gd name="connsiteX7" fmla="*/ 180340 w 183878"/>
                  <a:gd name="connsiteY7" fmla="*/ 0 h 348615"/>
                  <a:gd name="connsiteX8" fmla="*/ 139700 w 183878"/>
                  <a:gd name="connsiteY8" fmla="*/ 0 h 348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3878" h="348615">
                    <a:moveTo>
                      <a:pt x="139827" y="0"/>
                    </a:moveTo>
                    <a:cubicBezTo>
                      <a:pt x="144653" y="57150"/>
                      <a:pt x="146050" y="115951"/>
                      <a:pt x="135890" y="170053"/>
                    </a:cubicBezTo>
                    <a:cubicBezTo>
                      <a:pt x="124587" y="230759"/>
                      <a:pt x="84201" y="277368"/>
                      <a:pt x="15621" y="308356"/>
                    </a:cubicBezTo>
                    <a:cubicBezTo>
                      <a:pt x="10287" y="310769"/>
                      <a:pt x="5080" y="312928"/>
                      <a:pt x="0" y="314960"/>
                    </a:cubicBezTo>
                    <a:cubicBezTo>
                      <a:pt x="7493" y="326644"/>
                      <a:pt x="15748" y="337820"/>
                      <a:pt x="24511" y="348615"/>
                    </a:cubicBezTo>
                    <a:cubicBezTo>
                      <a:pt x="26797" y="347726"/>
                      <a:pt x="28956" y="346710"/>
                      <a:pt x="31242" y="345694"/>
                    </a:cubicBezTo>
                    <a:cubicBezTo>
                      <a:pt x="112014" y="309499"/>
                      <a:pt x="161925" y="251333"/>
                      <a:pt x="175641" y="177419"/>
                    </a:cubicBezTo>
                    <a:cubicBezTo>
                      <a:pt x="186309" y="119888"/>
                      <a:pt x="185166" y="58928"/>
                      <a:pt x="180340" y="0"/>
                    </a:cubicBezTo>
                    <a:lnTo>
                      <a:pt x="1397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42" name="Forme libre : forme 141">
                <a:extLst>
                  <a:ext uri="{FF2B5EF4-FFF2-40B4-BE49-F238E27FC236}">
                    <a16:creationId xmlns:a16="http://schemas.microsoft.com/office/drawing/2014/main" id="{FAA0150F-6CCC-587B-3108-2B68D6C663E9}"/>
                  </a:ext>
                </a:extLst>
              </p:cNvPr>
              <p:cNvSpPr/>
              <p:nvPr/>
            </p:nvSpPr>
            <p:spPr>
              <a:xfrm>
                <a:off x="900557" y="0"/>
                <a:ext cx="164526" cy="458723"/>
              </a:xfrm>
              <a:custGeom>
                <a:avLst/>
                <a:gdLst>
                  <a:gd name="connsiteX0" fmla="*/ 161671 w 164526"/>
                  <a:gd name="connsiteY0" fmla="*/ 0 h 458723"/>
                  <a:gd name="connsiteX1" fmla="*/ 121412 w 164526"/>
                  <a:gd name="connsiteY1" fmla="*/ 0 h 458723"/>
                  <a:gd name="connsiteX2" fmla="*/ 88519 w 164526"/>
                  <a:gd name="connsiteY2" fmla="*/ 275082 h 458723"/>
                  <a:gd name="connsiteX3" fmla="*/ 0 w 164526"/>
                  <a:gd name="connsiteY3" fmla="*/ 458724 h 458723"/>
                  <a:gd name="connsiteX4" fmla="*/ 69088 w 164526"/>
                  <a:gd name="connsiteY4" fmla="*/ 421640 h 458723"/>
                  <a:gd name="connsiteX5" fmla="*/ 126365 w 164526"/>
                  <a:gd name="connsiteY5" fmla="*/ 289306 h 458723"/>
                  <a:gd name="connsiteX6" fmla="*/ 164084 w 164526"/>
                  <a:gd name="connsiteY6" fmla="*/ 36195 h 458723"/>
                  <a:gd name="connsiteX7" fmla="*/ 161671 w 164526"/>
                  <a:gd name="connsiteY7" fmla="*/ 0 h 4587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4526" h="458723">
                    <a:moveTo>
                      <a:pt x="161671" y="0"/>
                    </a:moveTo>
                    <a:lnTo>
                      <a:pt x="121412" y="0"/>
                    </a:lnTo>
                    <a:cubicBezTo>
                      <a:pt x="130302" y="89662"/>
                      <a:pt x="119380" y="181610"/>
                      <a:pt x="88519" y="275082"/>
                    </a:cubicBezTo>
                    <a:cubicBezTo>
                      <a:pt x="61849" y="355854"/>
                      <a:pt x="25527" y="419608"/>
                      <a:pt x="0" y="458724"/>
                    </a:cubicBezTo>
                    <a:cubicBezTo>
                      <a:pt x="24257" y="448818"/>
                      <a:pt x="47498" y="436372"/>
                      <a:pt x="69088" y="421640"/>
                    </a:cubicBezTo>
                    <a:cubicBezTo>
                      <a:pt x="88646" y="385318"/>
                      <a:pt x="109220" y="340741"/>
                      <a:pt x="126365" y="289306"/>
                    </a:cubicBezTo>
                    <a:cubicBezTo>
                      <a:pt x="154432" y="204851"/>
                      <a:pt x="167132" y="119761"/>
                      <a:pt x="164084" y="36195"/>
                    </a:cubicBezTo>
                    <a:cubicBezTo>
                      <a:pt x="163576" y="24130"/>
                      <a:pt x="162687" y="12065"/>
                      <a:pt x="16167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  <p:sp>
          <p:nvSpPr>
            <p:cNvPr id="134" name="Forme libre : forme 133">
              <a:extLst>
                <a:ext uri="{FF2B5EF4-FFF2-40B4-BE49-F238E27FC236}">
                  <a16:creationId xmlns:a16="http://schemas.microsoft.com/office/drawing/2014/main" id="{495492B8-686B-B467-6F67-104A80FEC73B}"/>
                </a:ext>
              </a:extLst>
            </p:cNvPr>
            <p:cNvSpPr/>
            <p:nvPr/>
          </p:nvSpPr>
          <p:spPr>
            <a:xfrm>
              <a:off x="7227443" y="3072383"/>
              <a:ext cx="4966207" cy="3785234"/>
            </a:xfrm>
            <a:custGeom>
              <a:avLst/>
              <a:gdLst>
                <a:gd name="connsiteX0" fmla="*/ 4966081 w 4966207"/>
                <a:gd name="connsiteY0" fmla="*/ 0 h 3785234"/>
                <a:gd name="connsiteX1" fmla="*/ 4901692 w 4966207"/>
                <a:gd name="connsiteY1" fmla="*/ 157734 h 3785234"/>
                <a:gd name="connsiteX2" fmla="*/ 4703826 w 4966207"/>
                <a:gd name="connsiteY2" fmla="*/ 1182243 h 3785234"/>
                <a:gd name="connsiteX3" fmla="*/ 4236974 w 4966207"/>
                <a:gd name="connsiteY3" fmla="*/ 2662555 h 3785234"/>
                <a:gd name="connsiteX4" fmla="*/ 2933700 w 4966207"/>
                <a:gd name="connsiteY4" fmla="*/ 2790698 h 3785234"/>
                <a:gd name="connsiteX5" fmla="*/ 1464056 w 4966207"/>
                <a:gd name="connsiteY5" fmla="*/ 2718308 h 3785234"/>
                <a:gd name="connsiteX6" fmla="*/ 771651 w 4966207"/>
                <a:gd name="connsiteY6" fmla="*/ 3059557 h 3785234"/>
                <a:gd name="connsiteX7" fmla="*/ 223012 w 4966207"/>
                <a:gd name="connsiteY7" fmla="*/ 3538093 h 3785234"/>
                <a:gd name="connsiteX8" fmla="*/ 0 w 4966207"/>
                <a:gd name="connsiteY8" fmla="*/ 3785235 h 3785234"/>
                <a:gd name="connsiteX9" fmla="*/ 480187 w 4966207"/>
                <a:gd name="connsiteY9" fmla="*/ 3785235 h 3785234"/>
                <a:gd name="connsiteX10" fmla="*/ 484250 w 4966207"/>
                <a:gd name="connsiteY10" fmla="*/ 3781044 h 3785234"/>
                <a:gd name="connsiteX11" fmla="*/ 1556766 w 4966207"/>
                <a:gd name="connsiteY11" fmla="*/ 3062605 h 3785234"/>
                <a:gd name="connsiteX12" fmla="*/ 2850007 w 4966207"/>
                <a:gd name="connsiteY12" fmla="*/ 3137281 h 3785234"/>
                <a:gd name="connsiteX13" fmla="*/ 3609975 w 4966207"/>
                <a:gd name="connsiteY13" fmla="*/ 3260344 h 3785234"/>
                <a:gd name="connsiteX14" fmla="*/ 3652647 w 4966207"/>
                <a:gd name="connsiteY14" fmla="*/ 3259709 h 3785234"/>
                <a:gd name="connsiteX15" fmla="*/ 4068953 w 4966207"/>
                <a:gd name="connsiteY15" fmla="*/ 3179699 h 3785234"/>
                <a:gd name="connsiteX16" fmla="*/ 4473448 w 4966207"/>
                <a:gd name="connsiteY16" fmla="*/ 2929636 h 3785234"/>
                <a:gd name="connsiteX17" fmla="*/ 4966208 w 4966207"/>
                <a:gd name="connsiteY17" fmla="*/ 1846199 h 3785234"/>
                <a:gd name="connsiteX18" fmla="*/ 4966208 w 4966207"/>
                <a:gd name="connsiteY18" fmla="*/ 0 h 378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66207" h="3785234">
                  <a:moveTo>
                    <a:pt x="4966081" y="0"/>
                  </a:moveTo>
                  <a:cubicBezTo>
                    <a:pt x="4942967" y="48768"/>
                    <a:pt x="4921631" y="101092"/>
                    <a:pt x="4901692" y="157734"/>
                  </a:cubicBezTo>
                  <a:cubicBezTo>
                    <a:pt x="4798314" y="451866"/>
                    <a:pt x="4752467" y="806577"/>
                    <a:pt x="4703826" y="1182243"/>
                  </a:cubicBezTo>
                  <a:cubicBezTo>
                    <a:pt x="4627118" y="1774825"/>
                    <a:pt x="4547743" y="2387600"/>
                    <a:pt x="4236974" y="2662555"/>
                  </a:cubicBezTo>
                  <a:cubicBezTo>
                    <a:pt x="3843400" y="3010662"/>
                    <a:pt x="3441954" y="2913634"/>
                    <a:pt x="2933700" y="2790698"/>
                  </a:cubicBezTo>
                  <a:cubicBezTo>
                    <a:pt x="2504567" y="2686939"/>
                    <a:pt x="2018030" y="2569210"/>
                    <a:pt x="1464056" y="2718308"/>
                  </a:cubicBezTo>
                  <a:cubicBezTo>
                    <a:pt x="1238885" y="2778887"/>
                    <a:pt x="1005967" y="2893695"/>
                    <a:pt x="771651" y="3059557"/>
                  </a:cubicBezTo>
                  <a:cubicBezTo>
                    <a:pt x="588899" y="3188970"/>
                    <a:pt x="404240" y="3350006"/>
                    <a:pt x="223012" y="3538093"/>
                  </a:cubicBezTo>
                  <a:cubicBezTo>
                    <a:pt x="139700" y="3624580"/>
                    <a:pt x="64897" y="3708527"/>
                    <a:pt x="0" y="3785235"/>
                  </a:cubicBezTo>
                  <a:lnTo>
                    <a:pt x="480187" y="3785235"/>
                  </a:lnTo>
                  <a:cubicBezTo>
                    <a:pt x="481584" y="3783838"/>
                    <a:pt x="482853" y="3782441"/>
                    <a:pt x="484250" y="3781044"/>
                  </a:cubicBezTo>
                  <a:cubicBezTo>
                    <a:pt x="851535" y="3401060"/>
                    <a:pt x="1222375" y="3152648"/>
                    <a:pt x="1556766" y="3062605"/>
                  </a:cubicBezTo>
                  <a:cubicBezTo>
                    <a:pt x="2022856" y="2937256"/>
                    <a:pt x="2443353" y="3038983"/>
                    <a:pt x="2850007" y="3137281"/>
                  </a:cubicBezTo>
                  <a:cubicBezTo>
                    <a:pt x="3111246" y="3200527"/>
                    <a:pt x="3358896" y="3260344"/>
                    <a:pt x="3609975" y="3260344"/>
                  </a:cubicBezTo>
                  <a:cubicBezTo>
                    <a:pt x="3624199" y="3260344"/>
                    <a:pt x="3638423" y="3260090"/>
                    <a:pt x="3652647" y="3259709"/>
                  </a:cubicBezTo>
                  <a:cubicBezTo>
                    <a:pt x="3802507" y="3255518"/>
                    <a:pt x="3938650" y="3229356"/>
                    <a:pt x="4068953" y="3179699"/>
                  </a:cubicBezTo>
                  <a:cubicBezTo>
                    <a:pt x="4213098" y="3124708"/>
                    <a:pt x="4345305" y="3042920"/>
                    <a:pt x="4473448" y="2929636"/>
                  </a:cubicBezTo>
                  <a:cubicBezTo>
                    <a:pt x="4754880" y="2680716"/>
                    <a:pt x="4884928" y="2283206"/>
                    <a:pt x="4966208" y="1846199"/>
                  </a:cubicBezTo>
                  <a:lnTo>
                    <a:pt x="49662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35" name="Graphique 172">
              <a:extLst>
                <a:ext uri="{FF2B5EF4-FFF2-40B4-BE49-F238E27FC236}">
                  <a16:creationId xmlns:a16="http://schemas.microsoft.com/office/drawing/2014/main" id="{23E0F0F1-3396-4C0B-3D85-ED9AAB7B2618}"/>
                </a:ext>
              </a:extLst>
            </p:cNvPr>
            <p:cNvGrpSpPr/>
            <p:nvPr/>
          </p:nvGrpSpPr>
          <p:grpSpPr>
            <a:xfrm>
              <a:off x="9890009" y="5316485"/>
              <a:ext cx="755499" cy="755372"/>
              <a:chOff x="9890009" y="5316485"/>
              <a:chExt cx="755499" cy="755372"/>
            </a:xfrm>
          </p:grpSpPr>
          <p:sp>
            <p:nvSpPr>
              <p:cNvPr id="136" name="Forme libre : forme 135">
                <a:extLst>
                  <a:ext uri="{FF2B5EF4-FFF2-40B4-BE49-F238E27FC236}">
                    <a16:creationId xmlns:a16="http://schemas.microsoft.com/office/drawing/2014/main" id="{EF1C307A-E523-8854-BFB8-0D2C966F80A0}"/>
                  </a:ext>
                </a:extLst>
              </p:cNvPr>
              <p:cNvSpPr/>
              <p:nvPr/>
            </p:nvSpPr>
            <p:spPr>
              <a:xfrm>
                <a:off x="9890009" y="5316485"/>
                <a:ext cx="755499" cy="755372"/>
              </a:xfrm>
              <a:custGeom>
                <a:avLst/>
                <a:gdLst>
                  <a:gd name="connsiteX0" fmla="*/ 521831 w 755499"/>
                  <a:gd name="connsiteY0" fmla="*/ 28690 h 755372"/>
                  <a:gd name="connsiteX1" fmla="*/ 726809 w 755499"/>
                  <a:gd name="connsiteY1" fmla="*/ 521704 h 755372"/>
                  <a:gd name="connsiteX2" fmla="*/ 233668 w 755499"/>
                  <a:gd name="connsiteY2" fmla="*/ 726682 h 755372"/>
                  <a:gd name="connsiteX3" fmla="*/ 28690 w 755499"/>
                  <a:gd name="connsiteY3" fmla="*/ 233668 h 755372"/>
                  <a:gd name="connsiteX4" fmla="*/ 521704 w 755499"/>
                  <a:gd name="connsiteY4" fmla="*/ 28690 h 755372"/>
                  <a:gd name="connsiteX5" fmla="*/ 521704 w 755499"/>
                  <a:gd name="connsiteY5" fmla="*/ 28690 h 755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499" h="755372">
                    <a:moveTo>
                      <a:pt x="521831" y="28690"/>
                    </a:moveTo>
                    <a:cubicBezTo>
                      <a:pt x="714617" y="108192"/>
                      <a:pt x="806438" y="329045"/>
                      <a:pt x="726809" y="521704"/>
                    </a:cubicBezTo>
                    <a:cubicBezTo>
                      <a:pt x="647308" y="714490"/>
                      <a:pt x="426454" y="806311"/>
                      <a:pt x="233668" y="726682"/>
                    </a:cubicBezTo>
                    <a:cubicBezTo>
                      <a:pt x="40882" y="647180"/>
                      <a:pt x="-50939" y="426327"/>
                      <a:pt x="28690" y="233668"/>
                    </a:cubicBezTo>
                    <a:cubicBezTo>
                      <a:pt x="108192" y="40882"/>
                      <a:pt x="329046" y="-50939"/>
                      <a:pt x="521704" y="28690"/>
                    </a:cubicBezTo>
                    <a:lnTo>
                      <a:pt x="521704" y="2869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137" name="Graphique 172">
                <a:extLst>
                  <a:ext uri="{FF2B5EF4-FFF2-40B4-BE49-F238E27FC236}">
                    <a16:creationId xmlns:a16="http://schemas.microsoft.com/office/drawing/2014/main" id="{B2586E74-349F-D551-CEFB-024AAA63FB55}"/>
                  </a:ext>
                </a:extLst>
              </p:cNvPr>
              <p:cNvGrpSpPr/>
              <p:nvPr/>
            </p:nvGrpSpPr>
            <p:grpSpPr>
              <a:xfrm>
                <a:off x="9951772" y="5330063"/>
                <a:ext cx="655267" cy="724661"/>
                <a:chOff x="9951772" y="5330063"/>
                <a:chExt cx="655267" cy="724661"/>
              </a:xfrm>
              <a:solidFill>
                <a:srgbClr val="FFFFFF"/>
              </a:solidFill>
            </p:grpSpPr>
            <p:sp>
              <p:nvSpPr>
                <p:cNvPr id="138" name="Forme libre : forme 137">
                  <a:extLst>
                    <a:ext uri="{FF2B5EF4-FFF2-40B4-BE49-F238E27FC236}">
                      <a16:creationId xmlns:a16="http://schemas.microsoft.com/office/drawing/2014/main" id="{F6B0D3D2-72C4-EB54-8147-2F226FD14C4E}"/>
                    </a:ext>
                  </a:extLst>
                </p:cNvPr>
                <p:cNvSpPr/>
                <p:nvPr/>
              </p:nvSpPr>
              <p:spPr>
                <a:xfrm>
                  <a:off x="9951772" y="5330063"/>
                  <a:ext cx="216736" cy="652652"/>
                </a:xfrm>
                <a:custGeom>
                  <a:avLst/>
                  <a:gdLst>
                    <a:gd name="connsiteX0" fmla="*/ 106500 w 216736"/>
                    <a:gd name="connsiteY0" fmla="*/ 171450 h 652652"/>
                    <a:gd name="connsiteX1" fmla="*/ 216736 w 216736"/>
                    <a:gd name="connsiteY1" fmla="*/ 0 h 652652"/>
                    <a:gd name="connsiteX2" fmla="*/ 143584 w 216736"/>
                    <a:gd name="connsiteY2" fmla="*/ 28448 h 652652"/>
                    <a:gd name="connsiteX3" fmla="*/ 70559 w 216736"/>
                    <a:gd name="connsiteY3" fmla="*/ 152908 h 652652"/>
                    <a:gd name="connsiteX4" fmla="*/ 2360 w 216736"/>
                    <a:gd name="connsiteY4" fmla="*/ 399542 h 652652"/>
                    <a:gd name="connsiteX5" fmla="*/ 14045 w 216736"/>
                    <a:gd name="connsiteY5" fmla="*/ 590931 h 652652"/>
                    <a:gd name="connsiteX6" fmla="*/ 72210 w 216736"/>
                    <a:gd name="connsiteY6" fmla="*/ 652653 h 652652"/>
                    <a:gd name="connsiteX7" fmla="*/ 106500 w 216736"/>
                    <a:gd name="connsiteY7" fmla="*/ 171577 h 652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6736" h="652652">
                      <a:moveTo>
                        <a:pt x="106500" y="171450"/>
                      </a:moveTo>
                      <a:cubicBezTo>
                        <a:pt x="142822" y="94615"/>
                        <a:pt x="186765" y="35687"/>
                        <a:pt x="216736" y="0"/>
                      </a:cubicBezTo>
                      <a:cubicBezTo>
                        <a:pt x="191463" y="6985"/>
                        <a:pt x="166953" y="16510"/>
                        <a:pt x="143584" y="28448"/>
                      </a:cubicBezTo>
                      <a:cubicBezTo>
                        <a:pt x="119709" y="62103"/>
                        <a:pt x="93800" y="103886"/>
                        <a:pt x="70559" y="152908"/>
                      </a:cubicBezTo>
                      <a:cubicBezTo>
                        <a:pt x="32333" y="233299"/>
                        <a:pt x="9472" y="316230"/>
                        <a:pt x="2360" y="399542"/>
                      </a:cubicBezTo>
                      <a:cubicBezTo>
                        <a:pt x="-3101" y="463423"/>
                        <a:pt x="963" y="527431"/>
                        <a:pt x="14045" y="590931"/>
                      </a:cubicBezTo>
                      <a:cubicBezTo>
                        <a:pt x="30935" y="613410"/>
                        <a:pt x="50367" y="634238"/>
                        <a:pt x="72210" y="652653"/>
                      </a:cubicBezTo>
                      <a:cubicBezTo>
                        <a:pt x="20013" y="491998"/>
                        <a:pt x="31444" y="330454"/>
                        <a:pt x="106500" y="17157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139" name="Forme libre : forme 138">
                  <a:extLst>
                    <a:ext uri="{FF2B5EF4-FFF2-40B4-BE49-F238E27FC236}">
                      <a16:creationId xmlns:a16="http://schemas.microsoft.com/office/drawing/2014/main" id="{65AFAC05-10DB-70D4-E2CD-37184B95249F}"/>
                    </a:ext>
                  </a:extLst>
                </p:cNvPr>
                <p:cNvSpPr/>
                <p:nvPr/>
              </p:nvSpPr>
              <p:spPr>
                <a:xfrm>
                  <a:off x="10380344" y="5492750"/>
                  <a:ext cx="226695" cy="561975"/>
                </a:xfrm>
                <a:custGeom>
                  <a:avLst/>
                  <a:gdLst>
                    <a:gd name="connsiteX0" fmla="*/ 199517 w 226695"/>
                    <a:gd name="connsiteY0" fmla="*/ 1778 h 561975"/>
                    <a:gd name="connsiteX1" fmla="*/ 35687 w 226695"/>
                    <a:gd name="connsiteY1" fmla="*/ 151130 h 561975"/>
                    <a:gd name="connsiteX2" fmla="*/ 7748 w 226695"/>
                    <a:gd name="connsiteY2" fmla="*/ 419100 h 561975"/>
                    <a:gd name="connsiteX3" fmla="*/ 0 w 226695"/>
                    <a:gd name="connsiteY3" fmla="*/ 561975 h 561975"/>
                    <a:gd name="connsiteX4" fmla="*/ 43307 w 226695"/>
                    <a:gd name="connsiteY4" fmla="*/ 545465 h 561975"/>
                    <a:gd name="connsiteX5" fmla="*/ 48133 w 226695"/>
                    <a:gd name="connsiteY5" fmla="*/ 419354 h 561975"/>
                    <a:gd name="connsiteX6" fmla="*/ 74168 w 226695"/>
                    <a:gd name="connsiteY6" fmla="*/ 163449 h 561975"/>
                    <a:gd name="connsiteX7" fmla="*/ 210312 w 226695"/>
                    <a:gd name="connsiteY7" fmla="*/ 40894 h 561975"/>
                    <a:gd name="connsiteX8" fmla="*/ 226695 w 226695"/>
                    <a:gd name="connsiteY8" fmla="*/ 36322 h 561975"/>
                    <a:gd name="connsiteX9" fmla="*/ 206375 w 226695"/>
                    <a:gd name="connsiteY9" fmla="*/ 0 h 561975"/>
                    <a:gd name="connsiteX10" fmla="*/ 199390 w 226695"/>
                    <a:gd name="connsiteY10" fmla="*/ 2032 h 561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26695" h="561975">
                      <a:moveTo>
                        <a:pt x="199517" y="1778"/>
                      </a:moveTo>
                      <a:cubicBezTo>
                        <a:pt x="114936" y="27940"/>
                        <a:pt x="58293" y="79502"/>
                        <a:pt x="35687" y="151130"/>
                      </a:cubicBezTo>
                      <a:cubicBezTo>
                        <a:pt x="8637" y="236728"/>
                        <a:pt x="8128" y="333629"/>
                        <a:pt x="7748" y="419100"/>
                      </a:cubicBezTo>
                      <a:cubicBezTo>
                        <a:pt x="7493" y="472186"/>
                        <a:pt x="7112" y="522986"/>
                        <a:pt x="0" y="561975"/>
                      </a:cubicBezTo>
                      <a:cubicBezTo>
                        <a:pt x="14732" y="557403"/>
                        <a:pt x="29211" y="551815"/>
                        <a:pt x="43307" y="545465"/>
                      </a:cubicBezTo>
                      <a:cubicBezTo>
                        <a:pt x="47625" y="508508"/>
                        <a:pt x="47879" y="465836"/>
                        <a:pt x="48133" y="419354"/>
                      </a:cubicBezTo>
                      <a:cubicBezTo>
                        <a:pt x="48514" y="336804"/>
                        <a:pt x="49023" y="243205"/>
                        <a:pt x="74168" y="163449"/>
                      </a:cubicBezTo>
                      <a:cubicBezTo>
                        <a:pt x="92711" y="104521"/>
                        <a:pt x="138557" y="63246"/>
                        <a:pt x="210312" y="40894"/>
                      </a:cubicBezTo>
                      <a:cubicBezTo>
                        <a:pt x="215774" y="39116"/>
                        <a:pt x="221235" y="37719"/>
                        <a:pt x="226695" y="36322"/>
                      </a:cubicBezTo>
                      <a:cubicBezTo>
                        <a:pt x="220599" y="23876"/>
                        <a:pt x="213868" y="11684"/>
                        <a:pt x="206375" y="0"/>
                      </a:cubicBezTo>
                      <a:cubicBezTo>
                        <a:pt x="204089" y="635"/>
                        <a:pt x="201676" y="1270"/>
                        <a:pt x="199390" y="203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</p:grpSp>
      <p:sp>
        <p:nvSpPr>
          <p:cNvPr id="117" name="Espace réservé pour une image  116">
            <a:extLst>
              <a:ext uri="{FF2B5EF4-FFF2-40B4-BE49-F238E27FC236}">
                <a16:creationId xmlns:a16="http://schemas.microsoft.com/office/drawing/2014/main" id="{FEB25F22-7FC7-E52E-9EEF-A449B1405385}"/>
              </a:ext>
            </a:extLst>
          </p:cNvPr>
          <p:cNvSpPr>
            <a:spLocks noGrp="1"/>
          </p:cNvSpPr>
          <p:nvPr userDrawn="1">
            <p:ph type="pic" sz="quarter" idx="10"/>
          </p:nvPr>
        </p:nvSpPr>
        <p:spPr>
          <a:xfrm>
            <a:off x="5518602" y="4860024"/>
            <a:ext cx="1156385" cy="1686826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  <p:grpSp>
        <p:nvGrpSpPr>
          <p:cNvPr id="91" name="Graphique 6">
            <a:extLst>
              <a:ext uri="{FF2B5EF4-FFF2-40B4-BE49-F238E27FC236}">
                <a16:creationId xmlns:a16="http://schemas.microsoft.com/office/drawing/2014/main" id="{BF0E6213-6BB0-27C5-7973-ECE2B8278700}"/>
              </a:ext>
            </a:extLst>
          </p:cNvPr>
          <p:cNvGrpSpPr/>
          <p:nvPr/>
        </p:nvGrpSpPr>
        <p:grpSpPr>
          <a:xfrm>
            <a:off x="3321811" y="3031871"/>
            <a:ext cx="5549900" cy="794258"/>
            <a:chOff x="3321811" y="2349880"/>
            <a:chExt cx="5549900" cy="794258"/>
          </a:xfrm>
        </p:grpSpPr>
        <p:grpSp>
          <p:nvGrpSpPr>
            <p:cNvPr id="92" name="Graphique 6">
              <a:extLst>
                <a:ext uri="{FF2B5EF4-FFF2-40B4-BE49-F238E27FC236}">
                  <a16:creationId xmlns:a16="http://schemas.microsoft.com/office/drawing/2014/main" id="{E36839B4-0B07-1852-D2A1-B81412EFEC4B}"/>
                </a:ext>
              </a:extLst>
            </p:cNvPr>
            <p:cNvGrpSpPr/>
            <p:nvPr/>
          </p:nvGrpSpPr>
          <p:grpSpPr>
            <a:xfrm>
              <a:off x="3347211" y="2375280"/>
              <a:ext cx="5524500" cy="768858"/>
              <a:chOff x="3347211" y="2375280"/>
              <a:chExt cx="5524500" cy="768858"/>
            </a:xfrm>
            <a:solidFill>
              <a:srgbClr val="D35917"/>
            </a:solidFill>
          </p:grpSpPr>
          <p:sp>
            <p:nvSpPr>
              <p:cNvPr id="93" name="Forme libre : forme 92">
                <a:extLst>
                  <a:ext uri="{FF2B5EF4-FFF2-40B4-BE49-F238E27FC236}">
                    <a16:creationId xmlns:a16="http://schemas.microsoft.com/office/drawing/2014/main" id="{3CE130B7-BACD-E8E2-A93B-21B76B21E459}"/>
                  </a:ext>
                </a:extLst>
              </p:cNvPr>
              <p:cNvSpPr/>
              <p:nvPr/>
            </p:nvSpPr>
            <p:spPr>
              <a:xfrm>
                <a:off x="3347211" y="2375280"/>
                <a:ext cx="636397" cy="757554"/>
              </a:xfrm>
              <a:custGeom>
                <a:avLst/>
                <a:gdLst>
                  <a:gd name="connsiteX0" fmla="*/ 242189 w 636397"/>
                  <a:gd name="connsiteY0" fmla="*/ 184531 h 757554"/>
                  <a:gd name="connsiteX1" fmla="*/ 394208 w 636397"/>
                  <a:gd name="connsiteY1" fmla="*/ 184531 h 757554"/>
                  <a:gd name="connsiteX2" fmla="*/ 636397 w 636397"/>
                  <a:gd name="connsiteY2" fmla="*/ 757555 h 757554"/>
                  <a:gd name="connsiteX3" fmla="*/ 467360 w 636397"/>
                  <a:gd name="connsiteY3" fmla="*/ 757555 h 757554"/>
                  <a:gd name="connsiteX4" fmla="*/ 425958 w 636397"/>
                  <a:gd name="connsiteY4" fmla="*/ 655955 h 757554"/>
                  <a:gd name="connsiteX5" fmla="*/ 206502 w 636397"/>
                  <a:gd name="connsiteY5" fmla="*/ 655955 h 757554"/>
                  <a:gd name="connsiteX6" fmla="*/ 165862 w 636397"/>
                  <a:gd name="connsiteY6" fmla="*/ 757555 h 757554"/>
                  <a:gd name="connsiteX7" fmla="*/ 0 w 636397"/>
                  <a:gd name="connsiteY7" fmla="*/ 757555 h 757554"/>
                  <a:gd name="connsiteX8" fmla="*/ 242189 w 636397"/>
                  <a:gd name="connsiteY8" fmla="*/ 184531 h 757554"/>
                  <a:gd name="connsiteX9" fmla="*/ 154432 w 636397"/>
                  <a:gd name="connsiteY9" fmla="*/ 46355 h 757554"/>
                  <a:gd name="connsiteX10" fmla="*/ 298323 w 636397"/>
                  <a:gd name="connsiteY10" fmla="*/ 0 h 757554"/>
                  <a:gd name="connsiteX11" fmla="*/ 382905 w 636397"/>
                  <a:gd name="connsiteY11" fmla="*/ 150368 h 757554"/>
                  <a:gd name="connsiteX12" fmla="*/ 273939 w 636397"/>
                  <a:gd name="connsiteY12" fmla="*/ 150368 h 757554"/>
                  <a:gd name="connsiteX13" fmla="*/ 154432 w 636397"/>
                  <a:gd name="connsiteY13" fmla="*/ 46355 h 757554"/>
                  <a:gd name="connsiteX14" fmla="*/ 380365 w 636397"/>
                  <a:gd name="connsiteY14" fmla="*/ 533273 h 757554"/>
                  <a:gd name="connsiteX15" fmla="*/ 316992 w 636397"/>
                  <a:gd name="connsiteY15" fmla="*/ 371475 h 757554"/>
                  <a:gd name="connsiteX16" fmla="*/ 252730 w 636397"/>
                  <a:gd name="connsiteY16" fmla="*/ 533273 h 757554"/>
                  <a:gd name="connsiteX17" fmla="*/ 380365 w 636397"/>
                  <a:gd name="connsiteY17" fmla="*/ 533273 h 757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36397" h="757554">
                    <a:moveTo>
                      <a:pt x="242189" y="184531"/>
                    </a:moveTo>
                    <a:lnTo>
                      <a:pt x="394208" y="184531"/>
                    </a:lnTo>
                    <a:lnTo>
                      <a:pt x="636397" y="757555"/>
                    </a:lnTo>
                    <a:lnTo>
                      <a:pt x="467360" y="757555"/>
                    </a:lnTo>
                    <a:lnTo>
                      <a:pt x="425958" y="655955"/>
                    </a:lnTo>
                    <a:lnTo>
                      <a:pt x="206502" y="655955"/>
                    </a:lnTo>
                    <a:lnTo>
                      <a:pt x="165862" y="757555"/>
                    </a:lnTo>
                    <a:lnTo>
                      <a:pt x="0" y="757555"/>
                    </a:lnTo>
                    <a:lnTo>
                      <a:pt x="242189" y="184531"/>
                    </a:lnTo>
                    <a:close/>
                    <a:moveTo>
                      <a:pt x="154432" y="46355"/>
                    </a:moveTo>
                    <a:lnTo>
                      <a:pt x="298323" y="0"/>
                    </a:lnTo>
                    <a:lnTo>
                      <a:pt x="382905" y="150368"/>
                    </a:lnTo>
                    <a:lnTo>
                      <a:pt x="273939" y="150368"/>
                    </a:lnTo>
                    <a:lnTo>
                      <a:pt x="154432" y="46355"/>
                    </a:lnTo>
                    <a:close/>
                    <a:moveTo>
                      <a:pt x="380365" y="533273"/>
                    </a:moveTo>
                    <a:lnTo>
                      <a:pt x="316992" y="371475"/>
                    </a:lnTo>
                    <a:lnTo>
                      <a:pt x="252730" y="533273"/>
                    </a:lnTo>
                    <a:lnTo>
                      <a:pt x="380365" y="533273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94" name="Forme libre : forme 93">
                <a:extLst>
                  <a:ext uri="{FF2B5EF4-FFF2-40B4-BE49-F238E27FC236}">
                    <a16:creationId xmlns:a16="http://schemas.microsoft.com/office/drawing/2014/main" id="{AD681B99-6FAB-FA5A-CB03-B1B39E2E8111}"/>
                  </a:ext>
                </a:extLst>
              </p:cNvPr>
              <p:cNvSpPr/>
              <p:nvPr/>
            </p:nvSpPr>
            <p:spPr>
              <a:xfrm>
                <a:off x="4264025" y="2563876"/>
                <a:ext cx="509015" cy="568959"/>
              </a:xfrm>
              <a:custGeom>
                <a:avLst/>
                <a:gdLst>
                  <a:gd name="connsiteX0" fmla="*/ 0 w 509015"/>
                  <a:gd name="connsiteY0" fmla="*/ 0 h 568959"/>
                  <a:gd name="connsiteX1" fmla="*/ 291338 w 509015"/>
                  <a:gd name="connsiteY1" fmla="*/ 0 h 568959"/>
                  <a:gd name="connsiteX2" fmla="*/ 383032 w 509015"/>
                  <a:gd name="connsiteY2" fmla="*/ 12954 h 568959"/>
                  <a:gd name="connsiteX3" fmla="*/ 446278 w 509015"/>
                  <a:gd name="connsiteY3" fmla="*/ 51181 h 568959"/>
                  <a:gd name="connsiteX4" fmla="*/ 473075 w 509015"/>
                  <a:gd name="connsiteY4" fmla="*/ 91059 h 568959"/>
                  <a:gd name="connsiteX5" fmla="*/ 482854 w 509015"/>
                  <a:gd name="connsiteY5" fmla="*/ 143129 h 568959"/>
                  <a:gd name="connsiteX6" fmla="*/ 482854 w 509015"/>
                  <a:gd name="connsiteY6" fmla="*/ 144780 h 568959"/>
                  <a:gd name="connsiteX7" fmla="*/ 458216 w 509015"/>
                  <a:gd name="connsiteY7" fmla="*/ 224790 h 568959"/>
                  <a:gd name="connsiteX8" fmla="*/ 395605 w 509015"/>
                  <a:gd name="connsiteY8" fmla="*/ 271526 h 568959"/>
                  <a:gd name="connsiteX9" fmla="*/ 478409 w 509015"/>
                  <a:gd name="connsiteY9" fmla="*/ 320675 h 568959"/>
                  <a:gd name="connsiteX10" fmla="*/ 509016 w 509015"/>
                  <a:gd name="connsiteY10" fmla="*/ 410464 h 568959"/>
                  <a:gd name="connsiteX11" fmla="*/ 509016 w 509015"/>
                  <a:gd name="connsiteY11" fmla="*/ 412115 h 568959"/>
                  <a:gd name="connsiteX12" fmla="*/ 452501 w 509015"/>
                  <a:gd name="connsiteY12" fmla="*/ 527558 h 568959"/>
                  <a:gd name="connsiteX13" fmla="*/ 293624 w 509015"/>
                  <a:gd name="connsiteY13" fmla="*/ 568960 h 568959"/>
                  <a:gd name="connsiteX14" fmla="*/ 254 w 509015"/>
                  <a:gd name="connsiteY14" fmla="*/ 568960 h 568959"/>
                  <a:gd name="connsiteX15" fmla="*/ 254 w 509015"/>
                  <a:gd name="connsiteY15" fmla="*/ 0 h 568959"/>
                  <a:gd name="connsiteX16" fmla="*/ 252730 w 509015"/>
                  <a:gd name="connsiteY16" fmla="*/ 226822 h 568959"/>
                  <a:gd name="connsiteX17" fmla="*/ 308356 w 509015"/>
                  <a:gd name="connsiteY17" fmla="*/ 214630 h 568959"/>
                  <a:gd name="connsiteX18" fmla="*/ 327406 w 509015"/>
                  <a:gd name="connsiteY18" fmla="*/ 177292 h 568959"/>
                  <a:gd name="connsiteX19" fmla="*/ 327406 w 509015"/>
                  <a:gd name="connsiteY19" fmla="*/ 175641 h 568959"/>
                  <a:gd name="connsiteX20" fmla="*/ 309499 w 509015"/>
                  <a:gd name="connsiteY20" fmla="*/ 139446 h 568959"/>
                  <a:gd name="connsiteX21" fmla="*/ 255905 w 509015"/>
                  <a:gd name="connsiteY21" fmla="*/ 126873 h 568959"/>
                  <a:gd name="connsiteX22" fmla="*/ 153543 w 509015"/>
                  <a:gd name="connsiteY22" fmla="*/ 126873 h 568959"/>
                  <a:gd name="connsiteX23" fmla="*/ 153543 w 509015"/>
                  <a:gd name="connsiteY23" fmla="*/ 226822 h 568959"/>
                  <a:gd name="connsiteX24" fmla="*/ 252730 w 509015"/>
                  <a:gd name="connsiteY24" fmla="*/ 226822 h 568959"/>
                  <a:gd name="connsiteX25" fmla="*/ 275463 w 509015"/>
                  <a:gd name="connsiteY25" fmla="*/ 442214 h 568959"/>
                  <a:gd name="connsiteX26" fmla="*/ 331597 w 509015"/>
                  <a:gd name="connsiteY26" fmla="*/ 428752 h 568959"/>
                  <a:gd name="connsiteX27" fmla="*/ 351155 w 509015"/>
                  <a:gd name="connsiteY27" fmla="*/ 390144 h 568959"/>
                  <a:gd name="connsiteX28" fmla="*/ 351155 w 509015"/>
                  <a:gd name="connsiteY28" fmla="*/ 388493 h 568959"/>
                  <a:gd name="connsiteX29" fmla="*/ 332486 w 509015"/>
                  <a:gd name="connsiteY29" fmla="*/ 351155 h 568959"/>
                  <a:gd name="connsiteX30" fmla="*/ 273939 w 509015"/>
                  <a:gd name="connsiteY30" fmla="*/ 337312 h 568959"/>
                  <a:gd name="connsiteX31" fmla="*/ 153670 w 509015"/>
                  <a:gd name="connsiteY31" fmla="*/ 337312 h 568959"/>
                  <a:gd name="connsiteX32" fmla="*/ 153670 w 509015"/>
                  <a:gd name="connsiteY32" fmla="*/ 442214 h 568959"/>
                  <a:gd name="connsiteX33" fmla="*/ 275590 w 509015"/>
                  <a:gd name="connsiteY33" fmla="*/ 442214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09015" h="568959">
                    <a:moveTo>
                      <a:pt x="0" y="0"/>
                    </a:moveTo>
                    <a:lnTo>
                      <a:pt x="291338" y="0"/>
                    </a:lnTo>
                    <a:cubicBezTo>
                      <a:pt x="327025" y="0"/>
                      <a:pt x="357632" y="4318"/>
                      <a:pt x="383032" y="12954"/>
                    </a:cubicBezTo>
                    <a:cubicBezTo>
                      <a:pt x="408432" y="21590"/>
                      <a:pt x="429514" y="34417"/>
                      <a:pt x="446278" y="51181"/>
                    </a:cubicBezTo>
                    <a:cubicBezTo>
                      <a:pt x="457581" y="62611"/>
                      <a:pt x="466598" y="75819"/>
                      <a:pt x="473075" y="91059"/>
                    </a:cubicBezTo>
                    <a:cubicBezTo>
                      <a:pt x="479552" y="106299"/>
                      <a:pt x="482854" y="123571"/>
                      <a:pt x="482854" y="143129"/>
                    </a:cubicBezTo>
                    <a:lnTo>
                      <a:pt x="482854" y="144780"/>
                    </a:lnTo>
                    <a:cubicBezTo>
                      <a:pt x="482854" y="177800"/>
                      <a:pt x="474599" y="204470"/>
                      <a:pt x="458216" y="224790"/>
                    </a:cubicBezTo>
                    <a:cubicBezTo>
                      <a:pt x="441833" y="245110"/>
                      <a:pt x="420878" y="260731"/>
                      <a:pt x="395605" y="271526"/>
                    </a:cubicBezTo>
                    <a:cubicBezTo>
                      <a:pt x="430403" y="282956"/>
                      <a:pt x="457962" y="299339"/>
                      <a:pt x="478409" y="320675"/>
                    </a:cubicBezTo>
                    <a:cubicBezTo>
                      <a:pt x="498729" y="342138"/>
                      <a:pt x="509016" y="371983"/>
                      <a:pt x="509016" y="410464"/>
                    </a:cubicBezTo>
                    <a:lnTo>
                      <a:pt x="509016" y="412115"/>
                    </a:lnTo>
                    <a:cubicBezTo>
                      <a:pt x="509016" y="461391"/>
                      <a:pt x="490220" y="499872"/>
                      <a:pt x="452501" y="527558"/>
                    </a:cubicBezTo>
                    <a:cubicBezTo>
                      <a:pt x="414782" y="555244"/>
                      <a:pt x="361823" y="568960"/>
                      <a:pt x="293624" y="568960"/>
                    </a:cubicBezTo>
                    <a:lnTo>
                      <a:pt x="254" y="568960"/>
                    </a:lnTo>
                    <a:lnTo>
                      <a:pt x="254" y="0"/>
                    </a:lnTo>
                    <a:close/>
                    <a:moveTo>
                      <a:pt x="252730" y="226822"/>
                    </a:moveTo>
                    <a:cubicBezTo>
                      <a:pt x="277114" y="226822"/>
                      <a:pt x="295656" y="222758"/>
                      <a:pt x="308356" y="214630"/>
                    </a:cubicBezTo>
                    <a:cubicBezTo>
                      <a:pt x="321056" y="206502"/>
                      <a:pt x="327406" y="194056"/>
                      <a:pt x="327406" y="177292"/>
                    </a:cubicBezTo>
                    <a:lnTo>
                      <a:pt x="327406" y="175641"/>
                    </a:lnTo>
                    <a:cubicBezTo>
                      <a:pt x="327406" y="159893"/>
                      <a:pt x="321437" y="147828"/>
                      <a:pt x="309499" y="139446"/>
                    </a:cubicBezTo>
                    <a:cubicBezTo>
                      <a:pt x="297561" y="131064"/>
                      <a:pt x="279654" y="126873"/>
                      <a:pt x="255905" y="126873"/>
                    </a:cubicBezTo>
                    <a:lnTo>
                      <a:pt x="153543" y="126873"/>
                    </a:lnTo>
                    <a:lnTo>
                      <a:pt x="153543" y="226822"/>
                    </a:lnTo>
                    <a:lnTo>
                      <a:pt x="252730" y="226822"/>
                    </a:lnTo>
                    <a:close/>
                    <a:moveTo>
                      <a:pt x="275463" y="442214"/>
                    </a:moveTo>
                    <a:cubicBezTo>
                      <a:pt x="299847" y="442214"/>
                      <a:pt x="318516" y="437769"/>
                      <a:pt x="331597" y="428752"/>
                    </a:cubicBezTo>
                    <a:cubicBezTo>
                      <a:pt x="344551" y="419862"/>
                      <a:pt x="351155" y="406908"/>
                      <a:pt x="351155" y="390144"/>
                    </a:cubicBezTo>
                    <a:lnTo>
                      <a:pt x="351155" y="388493"/>
                    </a:lnTo>
                    <a:cubicBezTo>
                      <a:pt x="351155" y="372745"/>
                      <a:pt x="344932" y="360299"/>
                      <a:pt x="332486" y="351155"/>
                    </a:cubicBezTo>
                    <a:cubicBezTo>
                      <a:pt x="320040" y="342011"/>
                      <a:pt x="300482" y="337312"/>
                      <a:pt x="273939" y="337312"/>
                    </a:cubicBezTo>
                    <a:lnTo>
                      <a:pt x="153670" y="337312"/>
                    </a:lnTo>
                    <a:lnTo>
                      <a:pt x="153670" y="442214"/>
                    </a:lnTo>
                    <a:lnTo>
                      <a:pt x="275590" y="442214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95" name="Forme libre : forme 94">
                <a:extLst>
                  <a:ext uri="{FF2B5EF4-FFF2-40B4-BE49-F238E27FC236}">
                    <a16:creationId xmlns:a16="http://schemas.microsoft.com/office/drawing/2014/main" id="{1CEBEAB8-5C42-012B-C842-AAE72439DC69}"/>
                  </a:ext>
                </a:extLst>
              </p:cNvPr>
              <p:cNvSpPr/>
              <p:nvPr/>
            </p:nvSpPr>
            <p:spPr>
              <a:xfrm>
                <a:off x="4848478" y="2563876"/>
                <a:ext cx="158496" cy="568959"/>
              </a:xfrm>
              <a:custGeom>
                <a:avLst/>
                <a:gdLst>
                  <a:gd name="connsiteX0" fmla="*/ 0 w 158496"/>
                  <a:gd name="connsiteY0" fmla="*/ 0 h 568959"/>
                  <a:gd name="connsiteX1" fmla="*/ 158496 w 158496"/>
                  <a:gd name="connsiteY1" fmla="*/ 0 h 568959"/>
                  <a:gd name="connsiteX2" fmla="*/ 158496 w 158496"/>
                  <a:gd name="connsiteY2" fmla="*/ 568960 h 568959"/>
                  <a:gd name="connsiteX3" fmla="*/ 0 w 158496"/>
                  <a:gd name="connsiteY3" fmla="*/ 568960 h 568959"/>
                  <a:gd name="connsiteX4" fmla="*/ 0 w 158496"/>
                  <a:gd name="connsiteY4" fmla="*/ 0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496" h="568959">
                    <a:moveTo>
                      <a:pt x="0" y="0"/>
                    </a:moveTo>
                    <a:lnTo>
                      <a:pt x="158496" y="0"/>
                    </a:lnTo>
                    <a:lnTo>
                      <a:pt x="158496" y="568960"/>
                    </a:lnTo>
                    <a:lnTo>
                      <a:pt x="0" y="568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96" name="Forme libre : forme 95">
                <a:extLst>
                  <a:ext uri="{FF2B5EF4-FFF2-40B4-BE49-F238E27FC236}">
                    <a16:creationId xmlns:a16="http://schemas.microsoft.com/office/drawing/2014/main" id="{AA956862-D410-E76A-59CF-B0110FDDA9A5}"/>
                  </a:ext>
                </a:extLst>
              </p:cNvPr>
              <p:cNvSpPr/>
              <p:nvPr/>
            </p:nvSpPr>
            <p:spPr>
              <a:xfrm>
                <a:off x="5110988" y="2563748"/>
                <a:ext cx="460883" cy="568960"/>
              </a:xfrm>
              <a:custGeom>
                <a:avLst/>
                <a:gdLst>
                  <a:gd name="connsiteX0" fmla="*/ 0 w 460883"/>
                  <a:gd name="connsiteY0" fmla="*/ 127 h 568960"/>
                  <a:gd name="connsiteX1" fmla="*/ 456819 w 460883"/>
                  <a:gd name="connsiteY1" fmla="*/ 127 h 568960"/>
                  <a:gd name="connsiteX2" fmla="*/ 456819 w 460883"/>
                  <a:gd name="connsiteY2" fmla="*/ 134239 h 568960"/>
                  <a:gd name="connsiteX3" fmla="*/ 155321 w 460883"/>
                  <a:gd name="connsiteY3" fmla="*/ 134239 h 568960"/>
                  <a:gd name="connsiteX4" fmla="*/ 155321 w 460883"/>
                  <a:gd name="connsiteY4" fmla="*/ 220345 h 568960"/>
                  <a:gd name="connsiteX5" fmla="*/ 428371 w 460883"/>
                  <a:gd name="connsiteY5" fmla="*/ 220345 h 568960"/>
                  <a:gd name="connsiteX6" fmla="*/ 428371 w 460883"/>
                  <a:gd name="connsiteY6" fmla="*/ 344678 h 568960"/>
                  <a:gd name="connsiteX7" fmla="*/ 155321 w 460883"/>
                  <a:gd name="connsiteY7" fmla="*/ 344678 h 568960"/>
                  <a:gd name="connsiteX8" fmla="*/ 155321 w 460883"/>
                  <a:gd name="connsiteY8" fmla="*/ 434848 h 568960"/>
                  <a:gd name="connsiteX9" fmla="*/ 460883 w 460883"/>
                  <a:gd name="connsiteY9" fmla="*/ 434848 h 568960"/>
                  <a:gd name="connsiteX10" fmla="*/ 460883 w 460883"/>
                  <a:gd name="connsiteY10" fmla="*/ 568960 h 568960"/>
                  <a:gd name="connsiteX11" fmla="*/ 0 w 460883"/>
                  <a:gd name="connsiteY11" fmla="*/ 568960 h 568960"/>
                  <a:gd name="connsiteX12" fmla="*/ 0 w 460883"/>
                  <a:gd name="connsiteY12" fmla="*/ 0 h 56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60883" h="568960">
                    <a:moveTo>
                      <a:pt x="0" y="127"/>
                    </a:moveTo>
                    <a:lnTo>
                      <a:pt x="456819" y="127"/>
                    </a:lnTo>
                    <a:lnTo>
                      <a:pt x="456819" y="134239"/>
                    </a:lnTo>
                    <a:lnTo>
                      <a:pt x="155321" y="134239"/>
                    </a:lnTo>
                    <a:lnTo>
                      <a:pt x="155321" y="220345"/>
                    </a:lnTo>
                    <a:lnTo>
                      <a:pt x="428371" y="220345"/>
                    </a:lnTo>
                    <a:lnTo>
                      <a:pt x="428371" y="344678"/>
                    </a:lnTo>
                    <a:lnTo>
                      <a:pt x="155321" y="344678"/>
                    </a:lnTo>
                    <a:lnTo>
                      <a:pt x="155321" y="434848"/>
                    </a:lnTo>
                    <a:lnTo>
                      <a:pt x="460883" y="434848"/>
                    </a:lnTo>
                    <a:lnTo>
                      <a:pt x="460883" y="568960"/>
                    </a:lnTo>
                    <a:lnTo>
                      <a:pt x="0" y="568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97" name="Forme libre : forme 96">
                <a:extLst>
                  <a:ext uri="{FF2B5EF4-FFF2-40B4-BE49-F238E27FC236}">
                    <a16:creationId xmlns:a16="http://schemas.microsoft.com/office/drawing/2014/main" id="{50F6C84D-A9C4-DA73-8690-76674EF24BC0}"/>
                  </a:ext>
                </a:extLst>
              </p:cNvPr>
              <p:cNvSpPr/>
              <p:nvPr/>
            </p:nvSpPr>
            <p:spPr>
              <a:xfrm>
                <a:off x="5653151" y="2563876"/>
                <a:ext cx="537209" cy="568959"/>
              </a:xfrm>
              <a:custGeom>
                <a:avLst/>
                <a:gdLst>
                  <a:gd name="connsiteX0" fmla="*/ 0 w 537209"/>
                  <a:gd name="connsiteY0" fmla="*/ 0 h 568959"/>
                  <a:gd name="connsiteX1" fmla="*/ 147447 w 537209"/>
                  <a:gd name="connsiteY1" fmla="*/ 0 h 568959"/>
                  <a:gd name="connsiteX2" fmla="*/ 382016 w 537209"/>
                  <a:gd name="connsiteY2" fmla="*/ 300736 h 568959"/>
                  <a:gd name="connsiteX3" fmla="*/ 382016 w 537209"/>
                  <a:gd name="connsiteY3" fmla="*/ 0 h 568959"/>
                  <a:gd name="connsiteX4" fmla="*/ 537210 w 537209"/>
                  <a:gd name="connsiteY4" fmla="*/ 0 h 568959"/>
                  <a:gd name="connsiteX5" fmla="*/ 537210 w 537209"/>
                  <a:gd name="connsiteY5" fmla="*/ 568960 h 568959"/>
                  <a:gd name="connsiteX6" fmla="*/ 398780 w 537209"/>
                  <a:gd name="connsiteY6" fmla="*/ 568960 h 568959"/>
                  <a:gd name="connsiteX7" fmla="*/ 155194 w 537209"/>
                  <a:gd name="connsiteY7" fmla="*/ 256794 h 568959"/>
                  <a:gd name="connsiteX8" fmla="*/ 155194 w 537209"/>
                  <a:gd name="connsiteY8" fmla="*/ 568960 h 568959"/>
                  <a:gd name="connsiteX9" fmla="*/ 0 w 537209"/>
                  <a:gd name="connsiteY9" fmla="*/ 568960 h 568959"/>
                  <a:gd name="connsiteX10" fmla="*/ 0 w 537209"/>
                  <a:gd name="connsiteY10" fmla="*/ 0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37209" h="568959">
                    <a:moveTo>
                      <a:pt x="0" y="0"/>
                    </a:moveTo>
                    <a:lnTo>
                      <a:pt x="147447" y="0"/>
                    </a:lnTo>
                    <a:lnTo>
                      <a:pt x="382016" y="300736"/>
                    </a:lnTo>
                    <a:lnTo>
                      <a:pt x="382016" y="0"/>
                    </a:lnTo>
                    <a:lnTo>
                      <a:pt x="537210" y="0"/>
                    </a:lnTo>
                    <a:lnTo>
                      <a:pt x="537210" y="568960"/>
                    </a:lnTo>
                    <a:lnTo>
                      <a:pt x="398780" y="568960"/>
                    </a:lnTo>
                    <a:lnTo>
                      <a:pt x="155194" y="256794"/>
                    </a:lnTo>
                    <a:lnTo>
                      <a:pt x="155194" y="568960"/>
                    </a:lnTo>
                    <a:lnTo>
                      <a:pt x="0" y="568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98" name="Forme libre : forme 97">
                <a:extLst>
                  <a:ext uri="{FF2B5EF4-FFF2-40B4-BE49-F238E27FC236}">
                    <a16:creationId xmlns:a16="http://schemas.microsoft.com/office/drawing/2014/main" id="{222697B0-DAC9-854E-A738-BA7D7829F870}"/>
                  </a:ext>
                </a:extLst>
              </p:cNvPr>
              <p:cNvSpPr/>
              <p:nvPr/>
            </p:nvSpPr>
            <p:spPr>
              <a:xfrm>
                <a:off x="6259448" y="2563876"/>
                <a:ext cx="499109" cy="568959"/>
              </a:xfrm>
              <a:custGeom>
                <a:avLst/>
                <a:gdLst>
                  <a:gd name="connsiteX0" fmla="*/ 170688 w 499109"/>
                  <a:gd name="connsiteY0" fmla="*/ 138176 h 568959"/>
                  <a:gd name="connsiteX1" fmla="*/ 0 w 499109"/>
                  <a:gd name="connsiteY1" fmla="*/ 138176 h 568959"/>
                  <a:gd name="connsiteX2" fmla="*/ 0 w 499109"/>
                  <a:gd name="connsiteY2" fmla="*/ 0 h 568959"/>
                  <a:gd name="connsiteX3" fmla="*/ 499110 w 499109"/>
                  <a:gd name="connsiteY3" fmla="*/ 0 h 568959"/>
                  <a:gd name="connsiteX4" fmla="*/ 499110 w 499109"/>
                  <a:gd name="connsiteY4" fmla="*/ 138176 h 568959"/>
                  <a:gd name="connsiteX5" fmla="*/ 328422 w 499109"/>
                  <a:gd name="connsiteY5" fmla="*/ 138176 h 568959"/>
                  <a:gd name="connsiteX6" fmla="*/ 328422 w 499109"/>
                  <a:gd name="connsiteY6" fmla="*/ 568960 h 568959"/>
                  <a:gd name="connsiteX7" fmla="*/ 170688 w 499109"/>
                  <a:gd name="connsiteY7" fmla="*/ 568960 h 568959"/>
                  <a:gd name="connsiteX8" fmla="*/ 170688 w 499109"/>
                  <a:gd name="connsiteY8" fmla="*/ 138176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99109" h="568959">
                    <a:moveTo>
                      <a:pt x="170688" y="138176"/>
                    </a:moveTo>
                    <a:lnTo>
                      <a:pt x="0" y="138176"/>
                    </a:lnTo>
                    <a:lnTo>
                      <a:pt x="0" y="0"/>
                    </a:lnTo>
                    <a:lnTo>
                      <a:pt x="499110" y="0"/>
                    </a:lnTo>
                    <a:lnTo>
                      <a:pt x="499110" y="138176"/>
                    </a:lnTo>
                    <a:lnTo>
                      <a:pt x="328422" y="138176"/>
                    </a:lnTo>
                    <a:lnTo>
                      <a:pt x="328422" y="568960"/>
                    </a:lnTo>
                    <a:lnTo>
                      <a:pt x="170688" y="568960"/>
                    </a:lnTo>
                    <a:lnTo>
                      <a:pt x="170688" y="138176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99" name="Forme libre : forme 98">
                <a:extLst>
                  <a:ext uri="{FF2B5EF4-FFF2-40B4-BE49-F238E27FC236}">
                    <a16:creationId xmlns:a16="http://schemas.microsoft.com/office/drawing/2014/main" id="{63977C9C-B87E-65B8-CDE0-D7F308D0B6D6}"/>
                  </a:ext>
                </a:extLst>
              </p:cNvPr>
              <p:cNvSpPr/>
              <p:nvPr/>
            </p:nvSpPr>
            <p:spPr>
              <a:xfrm>
                <a:off x="6808089" y="2393060"/>
                <a:ext cx="612775" cy="751078"/>
              </a:xfrm>
              <a:custGeom>
                <a:avLst/>
                <a:gdLst>
                  <a:gd name="connsiteX0" fmla="*/ 305562 w 612775"/>
                  <a:gd name="connsiteY0" fmla="*/ 751078 h 751078"/>
                  <a:gd name="connsiteX1" fmla="*/ 183642 w 612775"/>
                  <a:gd name="connsiteY1" fmla="*/ 727964 h 751078"/>
                  <a:gd name="connsiteX2" fmla="*/ 86868 w 612775"/>
                  <a:gd name="connsiteY2" fmla="*/ 664972 h 751078"/>
                  <a:gd name="connsiteX3" fmla="*/ 23114 w 612775"/>
                  <a:gd name="connsiteY3" fmla="*/ 571500 h 751078"/>
                  <a:gd name="connsiteX4" fmla="*/ 0 w 612775"/>
                  <a:gd name="connsiteY4" fmla="*/ 456946 h 751078"/>
                  <a:gd name="connsiteX5" fmla="*/ 0 w 612775"/>
                  <a:gd name="connsiteY5" fmla="*/ 455295 h 751078"/>
                  <a:gd name="connsiteX6" fmla="*/ 23114 w 612775"/>
                  <a:gd name="connsiteY6" fmla="*/ 340233 h 751078"/>
                  <a:gd name="connsiteX7" fmla="*/ 87757 w 612775"/>
                  <a:gd name="connsiteY7" fmla="*/ 245999 h 751078"/>
                  <a:gd name="connsiteX8" fmla="*/ 185293 w 612775"/>
                  <a:gd name="connsiteY8" fmla="*/ 182626 h 751078"/>
                  <a:gd name="connsiteX9" fmla="*/ 307213 w 612775"/>
                  <a:gd name="connsiteY9" fmla="*/ 159512 h 751078"/>
                  <a:gd name="connsiteX10" fmla="*/ 429133 w 612775"/>
                  <a:gd name="connsiteY10" fmla="*/ 182626 h 751078"/>
                  <a:gd name="connsiteX11" fmla="*/ 525907 w 612775"/>
                  <a:gd name="connsiteY11" fmla="*/ 245618 h 751078"/>
                  <a:gd name="connsiteX12" fmla="*/ 589661 w 612775"/>
                  <a:gd name="connsiteY12" fmla="*/ 339090 h 751078"/>
                  <a:gd name="connsiteX13" fmla="*/ 612775 w 612775"/>
                  <a:gd name="connsiteY13" fmla="*/ 453644 h 751078"/>
                  <a:gd name="connsiteX14" fmla="*/ 612775 w 612775"/>
                  <a:gd name="connsiteY14" fmla="*/ 455295 h 751078"/>
                  <a:gd name="connsiteX15" fmla="*/ 589661 w 612775"/>
                  <a:gd name="connsiteY15" fmla="*/ 570357 h 751078"/>
                  <a:gd name="connsiteX16" fmla="*/ 525018 w 612775"/>
                  <a:gd name="connsiteY16" fmla="*/ 664591 h 751078"/>
                  <a:gd name="connsiteX17" fmla="*/ 427482 w 612775"/>
                  <a:gd name="connsiteY17" fmla="*/ 727964 h 751078"/>
                  <a:gd name="connsiteX18" fmla="*/ 305562 w 612775"/>
                  <a:gd name="connsiteY18" fmla="*/ 751078 h 751078"/>
                  <a:gd name="connsiteX19" fmla="*/ 244094 w 612775"/>
                  <a:gd name="connsiteY19" fmla="*/ 0 h 751078"/>
                  <a:gd name="connsiteX20" fmla="*/ 369570 w 612775"/>
                  <a:gd name="connsiteY20" fmla="*/ 0 h 751078"/>
                  <a:gd name="connsiteX21" fmla="*/ 473837 w 612775"/>
                  <a:gd name="connsiteY21" fmla="*/ 134112 h 751078"/>
                  <a:gd name="connsiteX22" fmla="*/ 374396 w 612775"/>
                  <a:gd name="connsiteY22" fmla="*/ 134112 h 751078"/>
                  <a:gd name="connsiteX23" fmla="*/ 305943 w 612775"/>
                  <a:gd name="connsiteY23" fmla="*/ 84582 h 751078"/>
                  <a:gd name="connsiteX24" fmla="*/ 237490 w 612775"/>
                  <a:gd name="connsiteY24" fmla="*/ 134112 h 751078"/>
                  <a:gd name="connsiteX25" fmla="*/ 139700 w 612775"/>
                  <a:gd name="connsiteY25" fmla="*/ 134112 h 751078"/>
                  <a:gd name="connsiteX26" fmla="*/ 243967 w 612775"/>
                  <a:gd name="connsiteY26" fmla="*/ 0 h 751078"/>
                  <a:gd name="connsiteX27" fmla="*/ 306705 w 612775"/>
                  <a:gd name="connsiteY27" fmla="*/ 608838 h 751078"/>
                  <a:gd name="connsiteX28" fmla="*/ 366268 w 612775"/>
                  <a:gd name="connsiteY28" fmla="*/ 596646 h 751078"/>
                  <a:gd name="connsiteX29" fmla="*/ 411861 w 612775"/>
                  <a:gd name="connsiteY29" fmla="*/ 563753 h 751078"/>
                  <a:gd name="connsiteX30" fmla="*/ 441198 w 612775"/>
                  <a:gd name="connsiteY30" fmla="*/ 515366 h 751078"/>
                  <a:gd name="connsiteX31" fmla="*/ 451739 w 612775"/>
                  <a:gd name="connsiteY31" fmla="*/ 456819 h 751078"/>
                  <a:gd name="connsiteX32" fmla="*/ 451739 w 612775"/>
                  <a:gd name="connsiteY32" fmla="*/ 455168 h 751078"/>
                  <a:gd name="connsiteX33" fmla="*/ 441198 w 612775"/>
                  <a:gd name="connsiteY33" fmla="*/ 396621 h 751078"/>
                  <a:gd name="connsiteX34" fmla="*/ 411099 w 612775"/>
                  <a:gd name="connsiteY34" fmla="*/ 347853 h 751078"/>
                  <a:gd name="connsiteX35" fmla="*/ 364617 w 612775"/>
                  <a:gd name="connsiteY35" fmla="*/ 314071 h 751078"/>
                  <a:gd name="connsiteX36" fmla="*/ 305054 w 612775"/>
                  <a:gd name="connsiteY36" fmla="*/ 301498 h 751078"/>
                  <a:gd name="connsiteX37" fmla="*/ 245999 w 612775"/>
                  <a:gd name="connsiteY37" fmla="*/ 313690 h 751078"/>
                  <a:gd name="connsiteX38" fmla="*/ 200406 w 612775"/>
                  <a:gd name="connsiteY38" fmla="*/ 346583 h 751078"/>
                  <a:gd name="connsiteX39" fmla="*/ 171069 w 612775"/>
                  <a:gd name="connsiteY39" fmla="*/ 394970 h 751078"/>
                  <a:gd name="connsiteX40" fmla="*/ 160909 w 612775"/>
                  <a:gd name="connsiteY40" fmla="*/ 453517 h 751078"/>
                  <a:gd name="connsiteX41" fmla="*/ 160909 w 612775"/>
                  <a:gd name="connsiteY41" fmla="*/ 455168 h 751078"/>
                  <a:gd name="connsiteX42" fmla="*/ 171450 w 612775"/>
                  <a:gd name="connsiteY42" fmla="*/ 513715 h 751078"/>
                  <a:gd name="connsiteX43" fmla="*/ 201168 w 612775"/>
                  <a:gd name="connsiteY43" fmla="*/ 562483 h 751078"/>
                  <a:gd name="connsiteX44" fmla="*/ 247269 w 612775"/>
                  <a:gd name="connsiteY44" fmla="*/ 596265 h 751078"/>
                  <a:gd name="connsiteX45" fmla="*/ 306705 w 612775"/>
                  <a:gd name="connsiteY45" fmla="*/ 608838 h 751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</a:cxnLst>
                <a:rect l="l" t="t" r="r" b="b"/>
                <a:pathLst>
                  <a:path w="612775" h="751078">
                    <a:moveTo>
                      <a:pt x="305562" y="751078"/>
                    </a:moveTo>
                    <a:cubicBezTo>
                      <a:pt x="261620" y="751078"/>
                      <a:pt x="220980" y="743331"/>
                      <a:pt x="183642" y="727964"/>
                    </a:cubicBezTo>
                    <a:cubicBezTo>
                      <a:pt x="146304" y="712470"/>
                      <a:pt x="114046" y="691515"/>
                      <a:pt x="86868" y="664972"/>
                    </a:cubicBezTo>
                    <a:cubicBezTo>
                      <a:pt x="59817" y="638429"/>
                      <a:pt x="38481" y="607314"/>
                      <a:pt x="23114" y="571500"/>
                    </a:cubicBezTo>
                    <a:cubicBezTo>
                      <a:pt x="7747" y="535686"/>
                      <a:pt x="0" y="497586"/>
                      <a:pt x="0" y="456946"/>
                    </a:cubicBezTo>
                    <a:lnTo>
                      <a:pt x="0" y="455295"/>
                    </a:lnTo>
                    <a:cubicBezTo>
                      <a:pt x="0" y="414655"/>
                      <a:pt x="7747" y="376301"/>
                      <a:pt x="23114" y="340233"/>
                    </a:cubicBezTo>
                    <a:cubicBezTo>
                      <a:pt x="38608" y="304165"/>
                      <a:pt x="60071" y="272796"/>
                      <a:pt x="87757" y="245999"/>
                    </a:cubicBezTo>
                    <a:cubicBezTo>
                      <a:pt x="115443" y="219202"/>
                      <a:pt x="147955" y="197993"/>
                      <a:pt x="185293" y="182626"/>
                    </a:cubicBezTo>
                    <a:cubicBezTo>
                      <a:pt x="222631" y="167132"/>
                      <a:pt x="263271" y="159512"/>
                      <a:pt x="307213" y="159512"/>
                    </a:cubicBezTo>
                    <a:cubicBezTo>
                      <a:pt x="351155" y="159512"/>
                      <a:pt x="391795" y="167259"/>
                      <a:pt x="429133" y="182626"/>
                    </a:cubicBezTo>
                    <a:cubicBezTo>
                      <a:pt x="466471" y="198120"/>
                      <a:pt x="498729" y="219075"/>
                      <a:pt x="525907" y="245618"/>
                    </a:cubicBezTo>
                    <a:cubicBezTo>
                      <a:pt x="552958" y="272161"/>
                      <a:pt x="574294" y="303276"/>
                      <a:pt x="589661" y="339090"/>
                    </a:cubicBezTo>
                    <a:cubicBezTo>
                      <a:pt x="605155" y="374904"/>
                      <a:pt x="612775" y="413004"/>
                      <a:pt x="612775" y="453644"/>
                    </a:cubicBezTo>
                    <a:lnTo>
                      <a:pt x="612775" y="455295"/>
                    </a:lnTo>
                    <a:cubicBezTo>
                      <a:pt x="612775" y="495935"/>
                      <a:pt x="605028" y="534289"/>
                      <a:pt x="589661" y="570357"/>
                    </a:cubicBezTo>
                    <a:cubicBezTo>
                      <a:pt x="574167" y="606425"/>
                      <a:pt x="552704" y="637794"/>
                      <a:pt x="525018" y="664591"/>
                    </a:cubicBezTo>
                    <a:cubicBezTo>
                      <a:pt x="497332" y="691388"/>
                      <a:pt x="464820" y="712597"/>
                      <a:pt x="427482" y="727964"/>
                    </a:cubicBezTo>
                    <a:cubicBezTo>
                      <a:pt x="390144" y="743458"/>
                      <a:pt x="349504" y="751078"/>
                      <a:pt x="305562" y="751078"/>
                    </a:cubicBezTo>
                    <a:close/>
                    <a:moveTo>
                      <a:pt x="244094" y="0"/>
                    </a:moveTo>
                    <a:lnTo>
                      <a:pt x="369570" y="0"/>
                    </a:lnTo>
                    <a:lnTo>
                      <a:pt x="473837" y="134112"/>
                    </a:lnTo>
                    <a:lnTo>
                      <a:pt x="374396" y="134112"/>
                    </a:lnTo>
                    <a:lnTo>
                      <a:pt x="305943" y="84582"/>
                    </a:lnTo>
                    <a:lnTo>
                      <a:pt x="237490" y="134112"/>
                    </a:lnTo>
                    <a:lnTo>
                      <a:pt x="139700" y="134112"/>
                    </a:lnTo>
                    <a:lnTo>
                      <a:pt x="243967" y="0"/>
                    </a:lnTo>
                    <a:close/>
                    <a:moveTo>
                      <a:pt x="306705" y="608838"/>
                    </a:moveTo>
                    <a:cubicBezTo>
                      <a:pt x="328422" y="608838"/>
                      <a:pt x="348234" y="604774"/>
                      <a:pt x="366268" y="596646"/>
                    </a:cubicBezTo>
                    <a:cubicBezTo>
                      <a:pt x="384175" y="588518"/>
                      <a:pt x="399415" y="577596"/>
                      <a:pt x="411861" y="563753"/>
                    </a:cubicBezTo>
                    <a:cubicBezTo>
                      <a:pt x="424307" y="549910"/>
                      <a:pt x="434086" y="533781"/>
                      <a:pt x="441198" y="515366"/>
                    </a:cubicBezTo>
                    <a:cubicBezTo>
                      <a:pt x="448310" y="496951"/>
                      <a:pt x="451739" y="477393"/>
                      <a:pt x="451739" y="456819"/>
                    </a:cubicBezTo>
                    <a:lnTo>
                      <a:pt x="451739" y="455168"/>
                    </a:lnTo>
                    <a:cubicBezTo>
                      <a:pt x="451739" y="434594"/>
                      <a:pt x="448183" y="415036"/>
                      <a:pt x="441198" y="396621"/>
                    </a:cubicBezTo>
                    <a:cubicBezTo>
                      <a:pt x="434086" y="378206"/>
                      <a:pt x="424053" y="361950"/>
                      <a:pt x="411099" y="347853"/>
                    </a:cubicBezTo>
                    <a:cubicBezTo>
                      <a:pt x="398145" y="333756"/>
                      <a:pt x="382524" y="322580"/>
                      <a:pt x="364617" y="314071"/>
                    </a:cubicBezTo>
                    <a:cubicBezTo>
                      <a:pt x="346710" y="305689"/>
                      <a:pt x="326898" y="301498"/>
                      <a:pt x="305054" y="301498"/>
                    </a:cubicBezTo>
                    <a:cubicBezTo>
                      <a:pt x="283210" y="301498"/>
                      <a:pt x="263652" y="305562"/>
                      <a:pt x="245999" y="313690"/>
                    </a:cubicBezTo>
                    <a:cubicBezTo>
                      <a:pt x="228346" y="321818"/>
                      <a:pt x="213106" y="332740"/>
                      <a:pt x="200406" y="346583"/>
                    </a:cubicBezTo>
                    <a:cubicBezTo>
                      <a:pt x="187706" y="360426"/>
                      <a:pt x="177800" y="376555"/>
                      <a:pt x="171069" y="394970"/>
                    </a:cubicBezTo>
                    <a:cubicBezTo>
                      <a:pt x="164211" y="413385"/>
                      <a:pt x="160909" y="432943"/>
                      <a:pt x="160909" y="453517"/>
                    </a:cubicBezTo>
                    <a:lnTo>
                      <a:pt x="160909" y="455168"/>
                    </a:lnTo>
                    <a:cubicBezTo>
                      <a:pt x="160909" y="475742"/>
                      <a:pt x="164465" y="495300"/>
                      <a:pt x="171450" y="513715"/>
                    </a:cubicBezTo>
                    <a:cubicBezTo>
                      <a:pt x="178562" y="532130"/>
                      <a:pt x="188468" y="548386"/>
                      <a:pt x="201168" y="562483"/>
                    </a:cubicBezTo>
                    <a:cubicBezTo>
                      <a:pt x="213868" y="576580"/>
                      <a:pt x="229235" y="587883"/>
                      <a:pt x="247269" y="596265"/>
                    </a:cubicBezTo>
                    <a:cubicBezTo>
                      <a:pt x="265176" y="604647"/>
                      <a:pt x="284988" y="608838"/>
                      <a:pt x="306705" y="608838"/>
                    </a:cubicBez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00" name="Forme libre : forme 99">
                <a:extLst>
                  <a:ext uri="{FF2B5EF4-FFF2-40B4-BE49-F238E27FC236}">
                    <a16:creationId xmlns:a16="http://schemas.microsoft.com/office/drawing/2014/main" id="{35711D04-3DC9-6050-A6B5-85F7E2399835}"/>
                  </a:ext>
                </a:extLst>
              </p:cNvPr>
              <p:cNvSpPr/>
              <p:nvPr/>
            </p:nvSpPr>
            <p:spPr>
              <a:xfrm>
                <a:off x="7471282" y="2563876"/>
                <a:ext cx="499110" cy="568959"/>
              </a:xfrm>
              <a:custGeom>
                <a:avLst/>
                <a:gdLst>
                  <a:gd name="connsiteX0" fmla="*/ 170688 w 499110"/>
                  <a:gd name="connsiteY0" fmla="*/ 138176 h 568959"/>
                  <a:gd name="connsiteX1" fmla="*/ 0 w 499110"/>
                  <a:gd name="connsiteY1" fmla="*/ 138176 h 568959"/>
                  <a:gd name="connsiteX2" fmla="*/ 0 w 499110"/>
                  <a:gd name="connsiteY2" fmla="*/ 0 h 568959"/>
                  <a:gd name="connsiteX3" fmla="*/ 499111 w 499110"/>
                  <a:gd name="connsiteY3" fmla="*/ 0 h 568959"/>
                  <a:gd name="connsiteX4" fmla="*/ 499111 w 499110"/>
                  <a:gd name="connsiteY4" fmla="*/ 138176 h 568959"/>
                  <a:gd name="connsiteX5" fmla="*/ 328423 w 499110"/>
                  <a:gd name="connsiteY5" fmla="*/ 138176 h 568959"/>
                  <a:gd name="connsiteX6" fmla="*/ 328423 w 499110"/>
                  <a:gd name="connsiteY6" fmla="*/ 568960 h 568959"/>
                  <a:gd name="connsiteX7" fmla="*/ 170688 w 499110"/>
                  <a:gd name="connsiteY7" fmla="*/ 568960 h 568959"/>
                  <a:gd name="connsiteX8" fmla="*/ 170688 w 499110"/>
                  <a:gd name="connsiteY8" fmla="*/ 138176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99110" h="568959">
                    <a:moveTo>
                      <a:pt x="170688" y="138176"/>
                    </a:moveTo>
                    <a:lnTo>
                      <a:pt x="0" y="138176"/>
                    </a:lnTo>
                    <a:lnTo>
                      <a:pt x="0" y="0"/>
                    </a:lnTo>
                    <a:lnTo>
                      <a:pt x="499111" y="0"/>
                    </a:lnTo>
                    <a:lnTo>
                      <a:pt x="499111" y="138176"/>
                    </a:lnTo>
                    <a:lnTo>
                      <a:pt x="328423" y="138176"/>
                    </a:lnTo>
                    <a:lnTo>
                      <a:pt x="328423" y="568960"/>
                    </a:lnTo>
                    <a:lnTo>
                      <a:pt x="170688" y="568960"/>
                    </a:lnTo>
                    <a:lnTo>
                      <a:pt x="170688" y="138176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01" name="Forme libre : forme 100">
                <a:extLst>
                  <a:ext uri="{FF2B5EF4-FFF2-40B4-BE49-F238E27FC236}">
                    <a16:creationId xmlns:a16="http://schemas.microsoft.com/office/drawing/2014/main" id="{02622B48-35E2-A1DF-97B3-617CE464A0EB}"/>
                  </a:ext>
                </a:extLst>
              </p:cNvPr>
              <p:cNvSpPr/>
              <p:nvPr/>
            </p:nvSpPr>
            <p:spPr>
              <a:xfrm>
                <a:off x="8249157" y="2974339"/>
                <a:ext cx="160909" cy="158495"/>
              </a:xfrm>
              <a:custGeom>
                <a:avLst/>
                <a:gdLst>
                  <a:gd name="connsiteX0" fmla="*/ 0 w 160909"/>
                  <a:gd name="connsiteY0" fmla="*/ 0 h 158495"/>
                  <a:gd name="connsiteX1" fmla="*/ 160910 w 160909"/>
                  <a:gd name="connsiteY1" fmla="*/ 0 h 158495"/>
                  <a:gd name="connsiteX2" fmla="*/ 160910 w 160909"/>
                  <a:gd name="connsiteY2" fmla="*/ 158496 h 158495"/>
                  <a:gd name="connsiteX3" fmla="*/ 0 w 160909"/>
                  <a:gd name="connsiteY3" fmla="*/ 158496 h 158495"/>
                  <a:gd name="connsiteX4" fmla="*/ 0 w 160909"/>
                  <a:gd name="connsiteY4" fmla="*/ 0 h 158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0909" h="158495">
                    <a:moveTo>
                      <a:pt x="0" y="0"/>
                    </a:moveTo>
                    <a:lnTo>
                      <a:pt x="160910" y="0"/>
                    </a:lnTo>
                    <a:lnTo>
                      <a:pt x="160910" y="158496"/>
                    </a:lnTo>
                    <a:lnTo>
                      <a:pt x="0" y="1584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02" name="Forme libre : forme 101">
                <a:extLst>
                  <a:ext uri="{FF2B5EF4-FFF2-40B4-BE49-F238E27FC236}">
                    <a16:creationId xmlns:a16="http://schemas.microsoft.com/office/drawing/2014/main" id="{F9D7A58C-C2CA-D943-D3D7-797E85C4054D}"/>
                  </a:ext>
                </a:extLst>
              </p:cNvPr>
              <p:cNvSpPr/>
              <p:nvPr/>
            </p:nvSpPr>
            <p:spPr>
              <a:xfrm>
                <a:off x="8480043" y="2974339"/>
                <a:ext cx="160909" cy="158495"/>
              </a:xfrm>
              <a:custGeom>
                <a:avLst/>
                <a:gdLst>
                  <a:gd name="connsiteX0" fmla="*/ 0 w 160909"/>
                  <a:gd name="connsiteY0" fmla="*/ 0 h 158495"/>
                  <a:gd name="connsiteX1" fmla="*/ 160910 w 160909"/>
                  <a:gd name="connsiteY1" fmla="*/ 0 h 158495"/>
                  <a:gd name="connsiteX2" fmla="*/ 160910 w 160909"/>
                  <a:gd name="connsiteY2" fmla="*/ 158496 h 158495"/>
                  <a:gd name="connsiteX3" fmla="*/ 0 w 160909"/>
                  <a:gd name="connsiteY3" fmla="*/ 158496 h 158495"/>
                  <a:gd name="connsiteX4" fmla="*/ 0 w 160909"/>
                  <a:gd name="connsiteY4" fmla="*/ 0 h 158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0909" h="158495">
                    <a:moveTo>
                      <a:pt x="0" y="0"/>
                    </a:moveTo>
                    <a:lnTo>
                      <a:pt x="160910" y="0"/>
                    </a:lnTo>
                    <a:lnTo>
                      <a:pt x="160910" y="158496"/>
                    </a:lnTo>
                    <a:lnTo>
                      <a:pt x="0" y="1584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03" name="Forme libre : forme 102">
                <a:extLst>
                  <a:ext uri="{FF2B5EF4-FFF2-40B4-BE49-F238E27FC236}">
                    <a16:creationId xmlns:a16="http://schemas.microsoft.com/office/drawing/2014/main" id="{5345AF22-E249-6CA8-9433-878083BB4D33}"/>
                  </a:ext>
                </a:extLst>
              </p:cNvPr>
              <p:cNvSpPr/>
              <p:nvPr/>
            </p:nvSpPr>
            <p:spPr>
              <a:xfrm>
                <a:off x="8710803" y="2974339"/>
                <a:ext cx="160908" cy="158495"/>
              </a:xfrm>
              <a:custGeom>
                <a:avLst/>
                <a:gdLst>
                  <a:gd name="connsiteX0" fmla="*/ 0 w 160908"/>
                  <a:gd name="connsiteY0" fmla="*/ 0 h 158495"/>
                  <a:gd name="connsiteX1" fmla="*/ 160909 w 160908"/>
                  <a:gd name="connsiteY1" fmla="*/ 0 h 158495"/>
                  <a:gd name="connsiteX2" fmla="*/ 160909 w 160908"/>
                  <a:gd name="connsiteY2" fmla="*/ 158496 h 158495"/>
                  <a:gd name="connsiteX3" fmla="*/ 0 w 160908"/>
                  <a:gd name="connsiteY3" fmla="*/ 158496 h 158495"/>
                  <a:gd name="connsiteX4" fmla="*/ 0 w 160908"/>
                  <a:gd name="connsiteY4" fmla="*/ 0 h 158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0908" h="158495">
                    <a:moveTo>
                      <a:pt x="0" y="0"/>
                    </a:moveTo>
                    <a:lnTo>
                      <a:pt x="160909" y="0"/>
                    </a:lnTo>
                    <a:lnTo>
                      <a:pt x="160909" y="158496"/>
                    </a:lnTo>
                    <a:lnTo>
                      <a:pt x="0" y="1584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35917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  <p:grpSp>
          <p:nvGrpSpPr>
            <p:cNvPr id="104" name="Graphique 6">
              <a:extLst>
                <a:ext uri="{FF2B5EF4-FFF2-40B4-BE49-F238E27FC236}">
                  <a16:creationId xmlns:a16="http://schemas.microsoft.com/office/drawing/2014/main" id="{D0CA2948-49DA-DE34-DABE-BA1C0AE7F691}"/>
                </a:ext>
              </a:extLst>
            </p:cNvPr>
            <p:cNvGrpSpPr/>
            <p:nvPr/>
          </p:nvGrpSpPr>
          <p:grpSpPr>
            <a:xfrm>
              <a:off x="3321811" y="2349880"/>
              <a:ext cx="5524500" cy="768858"/>
              <a:chOff x="3321811" y="2349880"/>
              <a:chExt cx="5524500" cy="768858"/>
            </a:xfrm>
            <a:solidFill>
              <a:srgbClr val="FFFFFF"/>
            </a:solidFill>
          </p:grpSpPr>
          <p:sp>
            <p:nvSpPr>
              <p:cNvPr id="105" name="Forme libre : forme 104">
                <a:extLst>
                  <a:ext uri="{FF2B5EF4-FFF2-40B4-BE49-F238E27FC236}">
                    <a16:creationId xmlns:a16="http://schemas.microsoft.com/office/drawing/2014/main" id="{50DB2239-5330-FCC9-71BF-1094F4AEC931}"/>
                  </a:ext>
                </a:extLst>
              </p:cNvPr>
              <p:cNvSpPr/>
              <p:nvPr/>
            </p:nvSpPr>
            <p:spPr>
              <a:xfrm>
                <a:off x="3321811" y="2349880"/>
                <a:ext cx="636397" cy="757554"/>
              </a:xfrm>
              <a:custGeom>
                <a:avLst/>
                <a:gdLst>
                  <a:gd name="connsiteX0" fmla="*/ 242189 w 636397"/>
                  <a:gd name="connsiteY0" fmla="*/ 184531 h 757554"/>
                  <a:gd name="connsiteX1" fmla="*/ 394208 w 636397"/>
                  <a:gd name="connsiteY1" fmla="*/ 184531 h 757554"/>
                  <a:gd name="connsiteX2" fmla="*/ 636397 w 636397"/>
                  <a:gd name="connsiteY2" fmla="*/ 757555 h 757554"/>
                  <a:gd name="connsiteX3" fmla="*/ 467360 w 636397"/>
                  <a:gd name="connsiteY3" fmla="*/ 757555 h 757554"/>
                  <a:gd name="connsiteX4" fmla="*/ 425958 w 636397"/>
                  <a:gd name="connsiteY4" fmla="*/ 655955 h 757554"/>
                  <a:gd name="connsiteX5" fmla="*/ 206502 w 636397"/>
                  <a:gd name="connsiteY5" fmla="*/ 655955 h 757554"/>
                  <a:gd name="connsiteX6" fmla="*/ 165862 w 636397"/>
                  <a:gd name="connsiteY6" fmla="*/ 757555 h 757554"/>
                  <a:gd name="connsiteX7" fmla="*/ 0 w 636397"/>
                  <a:gd name="connsiteY7" fmla="*/ 757555 h 757554"/>
                  <a:gd name="connsiteX8" fmla="*/ 242189 w 636397"/>
                  <a:gd name="connsiteY8" fmla="*/ 184531 h 757554"/>
                  <a:gd name="connsiteX9" fmla="*/ 154432 w 636397"/>
                  <a:gd name="connsiteY9" fmla="*/ 46355 h 757554"/>
                  <a:gd name="connsiteX10" fmla="*/ 298323 w 636397"/>
                  <a:gd name="connsiteY10" fmla="*/ 0 h 757554"/>
                  <a:gd name="connsiteX11" fmla="*/ 382905 w 636397"/>
                  <a:gd name="connsiteY11" fmla="*/ 150368 h 757554"/>
                  <a:gd name="connsiteX12" fmla="*/ 273939 w 636397"/>
                  <a:gd name="connsiteY12" fmla="*/ 150368 h 757554"/>
                  <a:gd name="connsiteX13" fmla="*/ 154432 w 636397"/>
                  <a:gd name="connsiteY13" fmla="*/ 46355 h 757554"/>
                  <a:gd name="connsiteX14" fmla="*/ 380365 w 636397"/>
                  <a:gd name="connsiteY14" fmla="*/ 533273 h 757554"/>
                  <a:gd name="connsiteX15" fmla="*/ 316992 w 636397"/>
                  <a:gd name="connsiteY15" fmla="*/ 371475 h 757554"/>
                  <a:gd name="connsiteX16" fmla="*/ 252730 w 636397"/>
                  <a:gd name="connsiteY16" fmla="*/ 533273 h 757554"/>
                  <a:gd name="connsiteX17" fmla="*/ 380365 w 636397"/>
                  <a:gd name="connsiteY17" fmla="*/ 533273 h 757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36397" h="757554">
                    <a:moveTo>
                      <a:pt x="242189" y="184531"/>
                    </a:moveTo>
                    <a:lnTo>
                      <a:pt x="394208" y="184531"/>
                    </a:lnTo>
                    <a:lnTo>
                      <a:pt x="636397" y="757555"/>
                    </a:lnTo>
                    <a:lnTo>
                      <a:pt x="467360" y="757555"/>
                    </a:lnTo>
                    <a:lnTo>
                      <a:pt x="425958" y="655955"/>
                    </a:lnTo>
                    <a:lnTo>
                      <a:pt x="206502" y="655955"/>
                    </a:lnTo>
                    <a:lnTo>
                      <a:pt x="165862" y="757555"/>
                    </a:lnTo>
                    <a:lnTo>
                      <a:pt x="0" y="757555"/>
                    </a:lnTo>
                    <a:lnTo>
                      <a:pt x="242189" y="184531"/>
                    </a:lnTo>
                    <a:close/>
                    <a:moveTo>
                      <a:pt x="154432" y="46355"/>
                    </a:moveTo>
                    <a:lnTo>
                      <a:pt x="298323" y="0"/>
                    </a:lnTo>
                    <a:lnTo>
                      <a:pt x="382905" y="150368"/>
                    </a:lnTo>
                    <a:lnTo>
                      <a:pt x="273939" y="150368"/>
                    </a:lnTo>
                    <a:lnTo>
                      <a:pt x="154432" y="46355"/>
                    </a:lnTo>
                    <a:close/>
                    <a:moveTo>
                      <a:pt x="380365" y="533273"/>
                    </a:moveTo>
                    <a:lnTo>
                      <a:pt x="316992" y="371475"/>
                    </a:lnTo>
                    <a:lnTo>
                      <a:pt x="252730" y="533273"/>
                    </a:lnTo>
                    <a:lnTo>
                      <a:pt x="380365" y="533273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06" name="Forme libre : forme 105">
                <a:extLst>
                  <a:ext uri="{FF2B5EF4-FFF2-40B4-BE49-F238E27FC236}">
                    <a16:creationId xmlns:a16="http://schemas.microsoft.com/office/drawing/2014/main" id="{BE8116B9-694F-88F3-7EAD-19D2612D6FEA}"/>
                  </a:ext>
                </a:extLst>
              </p:cNvPr>
              <p:cNvSpPr/>
              <p:nvPr/>
            </p:nvSpPr>
            <p:spPr>
              <a:xfrm>
                <a:off x="4238625" y="2538476"/>
                <a:ext cx="509015" cy="568959"/>
              </a:xfrm>
              <a:custGeom>
                <a:avLst/>
                <a:gdLst>
                  <a:gd name="connsiteX0" fmla="*/ 0 w 509015"/>
                  <a:gd name="connsiteY0" fmla="*/ 0 h 568959"/>
                  <a:gd name="connsiteX1" fmla="*/ 291338 w 509015"/>
                  <a:gd name="connsiteY1" fmla="*/ 0 h 568959"/>
                  <a:gd name="connsiteX2" fmla="*/ 383032 w 509015"/>
                  <a:gd name="connsiteY2" fmla="*/ 12954 h 568959"/>
                  <a:gd name="connsiteX3" fmla="*/ 446278 w 509015"/>
                  <a:gd name="connsiteY3" fmla="*/ 51181 h 568959"/>
                  <a:gd name="connsiteX4" fmla="*/ 473075 w 509015"/>
                  <a:gd name="connsiteY4" fmla="*/ 91059 h 568959"/>
                  <a:gd name="connsiteX5" fmla="*/ 482854 w 509015"/>
                  <a:gd name="connsiteY5" fmla="*/ 143129 h 568959"/>
                  <a:gd name="connsiteX6" fmla="*/ 482854 w 509015"/>
                  <a:gd name="connsiteY6" fmla="*/ 144780 h 568959"/>
                  <a:gd name="connsiteX7" fmla="*/ 458216 w 509015"/>
                  <a:gd name="connsiteY7" fmla="*/ 224790 h 568959"/>
                  <a:gd name="connsiteX8" fmla="*/ 395605 w 509015"/>
                  <a:gd name="connsiteY8" fmla="*/ 271526 h 568959"/>
                  <a:gd name="connsiteX9" fmla="*/ 478409 w 509015"/>
                  <a:gd name="connsiteY9" fmla="*/ 320675 h 568959"/>
                  <a:gd name="connsiteX10" fmla="*/ 509016 w 509015"/>
                  <a:gd name="connsiteY10" fmla="*/ 410464 h 568959"/>
                  <a:gd name="connsiteX11" fmla="*/ 509016 w 509015"/>
                  <a:gd name="connsiteY11" fmla="*/ 412115 h 568959"/>
                  <a:gd name="connsiteX12" fmla="*/ 452501 w 509015"/>
                  <a:gd name="connsiteY12" fmla="*/ 527558 h 568959"/>
                  <a:gd name="connsiteX13" fmla="*/ 293624 w 509015"/>
                  <a:gd name="connsiteY13" fmla="*/ 568960 h 568959"/>
                  <a:gd name="connsiteX14" fmla="*/ 254 w 509015"/>
                  <a:gd name="connsiteY14" fmla="*/ 568960 h 568959"/>
                  <a:gd name="connsiteX15" fmla="*/ 254 w 509015"/>
                  <a:gd name="connsiteY15" fmla="*/ 0 h 568959"/>
                  <a:gd name="connsiteX16" fmla="*/ 252730 w 509015"/>
                  <a:gd name="connsiteY16" fmla="*/ 226822 h 568959"/>
                  <a:gd name="connsiteX17" fmla="*/ 308356 w 509015"/>
                  <a:gd name="connsiteY17" fmla="*/ 214630 h 568959"/>
                  <a:gd name="connsiteX18" fmla="*/ 327406 w 509015"/>
                  <a:gd name="connsiteY18" fmla="*/ 177292 h 568959"/>
                  <a:gd name="connsiteX19" fmla="*/ 327406 w 509015"/>
                  <a:gd name="connsiteY19" fmla="*/ 175641 h 568959"/>
                  <a:gd name="connsiteX20" fmla="*/ 309499 w 509015"/>
                  <a:gd name="connsiteY20" fmla="*/ 139446 h 568959"/>
                  <a:gd name="connsiteX21" fmla="*/ 255905 w 509015"/>
                  <a:gd name="connsiteY21" fmla="*/ 126873 h 568959"/>
                  <a:gd name="connsiteX22" fmla="*/ 153543 w 509015"/>
                  <a:gd name="connsiteY22" fmla="*/ 126873 h 568959"/>
                  <a:gd name="connsiteX23" fmla="*/ 153543 w 509015"/>
                  <a:gd name="connsiteY23" fmla="*/ 226822 h 568959"/>
                  <a:gd name="connsiteX24" fmla="*/ 252730 w 509015"/>
                  <a:gd name="connsiteY24" fmla="*/ 226822 h 568959"/>
                  <a:gd name="connsiteX25" fmla="*/ 275463 w 509015"/>
                  <a:gd name="connsiteY25" fmla="*/ 442214 h 568959"/>
                  <a:gd name="connsiteX26" fmla="*/ 331597 w 509015"/>
                  <a:gd name="connsiteY26" fmla="*/ 428752 h 568959"/>
                  <a:gd name="connsiteX27" fmla="*/ 351155 w 509015"/>
                  <a:gd name="connsiteY27" fmla="*/ 390144 h 568959"/>
                  <a:gd name="connsiteX28" fmla="*/ 351155 w 509015"/>
                  <a:gd name="connsiteY28" fmla="*/ 388493 h 568959"/>
                  <a:gd name="connsiteX29" fmla="*/ 332486 w 509015"/>
                  <a:gd name="connsiteY29" fmla="*/ 351155 h 568959"/>
                  <a:gd name="connsiteX30" fmla="*/ 273939 w 509015"/>
                  <a:gd name="connsiteY30" fmla="*/ 337312 h 568959"/>
                  <a:gd name="connsiteX31" fmla="*/ 153670 w 509015"/>
                  <a:gd name="connsiteY31" fmla="*/ 337312 h 568959"/>
                  <a:gd name="connsiteX32" fmla="*/ 153670 w 509015"/>
                  <a:gd name="connsiteY32" fmla="*/ 442214 h 568959"/>
                  <a:gd name="connsiteX33" fmla="*/ 275590 w 509015"/>
                  <a:gd name="connsiteY33" fmla="*/ 442214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09015" h="568959">
                    <a:moveTo>
                      <a:pt x="0" y="0"/>
                    </a:moveTo>
                    <a:lnTo>
                      <a:pt x="291338" y="0"/>
                    </a:lnTo>
                    <a:cubicBezTo>
                      <a:pt x="327025" y="0"/>
                      <a:pt x="357632" y="4318"/>
                      <a:pt x="383032" y="12954"/>
                    </a:cubicBezTo>
                    <a:cubicBezTo>
                      <a:pt x="408432" y="21590"/>
                      <a:pt x="429514" y="34417"/>
                      <a:pt x="446278" y="51181"/>
                    </a:cubicBezTo>
                    <a:cubicBezTo>
                      <a:pt x="457581" y="62611"/>
                      <a:pt x="466598" y="75819"/>
                      <a:pt x="473075" y="91059"/>
                    </a:cubicBezTo>
                    <a:cubicBezTo>
                      <a:pt x="479552" y="106299"/>
                      <a:pt x="482854" y="123571"/>
                      <a:pt x="482854" y="143129"/>
                    </a:cubicBezTo>
                    <a:lnTo>
                      <a:pt x="482854" y="144780"/>
                    </a:lnTo>
                    <a:cubicBezTo>
                      <a:pt x="482854" y="177800"/>
                      <a:pt x="474599" y="204470"/>
                      <a:pt x="458216" y="224790"/>
                    </a:cubicBezTo>
                    <a:cubicBezTo>
                      <a:pt x="441833" y="245110"/>
                      <a:pt x="420878" y="260731"/>
                      <a:pt x="395605" y="271526"/>
                    </a:cubicBezTo>
                    <a:cubicBezTo>
                      <a:pt x="430403" y="282956"/>
                      <a:pt x="457962" y="299339"/>
                      <a:pt x="478409" y="320675"/>
                    </a:cubicBezTo>
                    <a:cubicBezTo>
                      <a:pt x="498729" y="342138"/>
                      <a:pt x="509016" y="371983"/>
                      <a:pt x="509016" y="410464"/>
                    </a:cubicBezTo>
                    <a:lnTo>
                      <a:pt x="509016" y="412115"/>
                    </a:lnTo>
                    <a:cubicBezTo>
                      <a:pt x="509016" y="461391"/>
                      <a:pt x="490220" y="499872"/>
                      <a:pt x="452501" y="527558"/>
                    </a:cubicBezTo>
                    <a:cubicBezTo>
                      <a:pt x="414782" y="555244"/>
                      <a:pt x="361823" y="568960"/>
                      <a:pt x="293624" y="568960"/>
                    </a:cubicBezTo>
                    <a:lnTo>
                      <a:pt x="254" y="568960"/>
                    </a:lnTo>
                    <a:lnTo>
                      <a:pt x="254" y="0"/>
                    </a:lnTo>
                    <a:close/>
                    <a:moveTo>
                      <a:pt x="252730" y="226822"/>
                    </a:moveTo>
                    <a:cubicBezTo>
                      <a:pt x="277114" y="226822"/>
                      <a:pt x="295656" y="222758"/>
                      <a:pt x="308356" y="214630"/>
                    </a:cubicBezTo>
                    <a:cubicBezTo>
                      <a:pt x="321056" y="206502"/>
                      <a:pt x="327406" y="194056"/>
                      <a:pt x="327406" y="177292"/>
                    </a:cubicBezTo>
                    <a:lnTo>
                      <a:pt x="327406" y="175641"/>
                    </a:lnTo>
                    <a:cubicBezTo>
                      <a:pt x="327406" y="159893"/>
                      <a:pt x="321437" y="147828"/>
                      <a:pt x="309499" y="139446"/>
                    </a:cubicBezTo>
                    <a:cubicBezTo>
                      <a:pt x="297561" y="131064"/>
                      <a:pt x="279654" y="126873"/>
                      <a:pt x="255905" y="126873"/>
                    </a:cubicBezTo>
                    <a:lnTo>
                      <a:pt x="153543" y="126873"/>
                    </a:lnTo>
                    <a:lnTo>
                      <a:pt x="153543" y="226822"/>
                    </a:lnTo>
                    <a:lnTo>
                      <a:pt x="252730" y="226822"/>
                    </a:lnTo>
                    <a:close/>
                    <a:moveTo>
                      <a:pt x="275463" y="442214"/>
                    </a:moveTo>
                    <a:cubicBezTo>
                      <a:pt x="299847" y="442214"/>
                      <a:pt x="318516" y="437769"/>
                      <a:pt x="331597" y="428752"/>
                    </a:cubicBezTo>
                    <a:cubicBezTo>
                      <a:pt x="344551" y="419862"/>
                      <a:pt x="351155" y="406908"/>
                      <a:pt x="351155" y="390144"/>
                    </a:cubicBezTo>
                    <a:lnTo>
                      <a:pt x="351155" y="388493"/>
                    </a:lnTo>
                    <a:cubicBezTo>
                      <a:pt x="351155" y="372745"/>
                      <a:pt x="344932" y="360299"/>
                      <a:pt x="332486" y="351155"/>
                    </a:cubicBezTo>
                    <a:cubicBezTo>
                      <a:pt x="320040" y="342011"/>
                      <a:pt x="300482" y="337312"/>
                      <a:pt x="273939" y="337312"/>
                    </a:cubicBezTo>
                    <a:lnTo>
                      <a:pt x="153670" y="337312"/>
                    </a:lnTo>
                    <a:lnTo>
                      <a:pt x="153670" y="442214"/>
                    </a:lnTo>
                    <a:lnTo>
                      <a:pt x="275590" y="44221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07" name="Forme libre : forme 106">
                <a:extLst>
                  <a:ext uri="{FF2B5EF4-FFF2-40B4-BE49-F238E27FC236}">
                    <a16:creationId xmlns:a16="http://schemas.microsoft.com/office/drawing/2014/main" id="{10E342B1-B699-559D-1579-C92A7E8732DD}"/>
                  </a:ext>
                </a:extLst>
              </p:cNvPr>
              <p:cNvSpPr/>
              <p:nvPr/>
            </p:nvSpPr>
            <p:spPr>
              <a:xfrm>
                <a:off x="4823078" y="2538476"/>
                <a:ext cx="158496" cy="568959"/>
              </a:xfrm>
              <a:custGeom>
                <a:avLst/>
                <a:gdLst>
                  <a:gd name="connsiteX0" fmla="*/ 0 w 158496"/>
                  <a:gd name="connsiteY0" fmla="*/ 0 h 568959"/>
                  <a:gd name="connsiteX1" fmla="*/ 158496 w 158496"/>
                  <a:gd name="connsiteY1" fmla="*/ 0 h 568959"/>
                  <a:gd name="connsiteX2" fmla="*/ 158496 w 158496"/>
                  <a:gd name="connsiteY2" fmla="*/ 568960 h 568959"/>
                  <a:gd name="connsiteX3" fmla="*/ 0 w 158496"/>
                  <a:gd name="connsiteY3" fmla="*/ 568960 h 568959"/>
                  <a:gd name="connsiteX4" fmla="*/ 0 w 158496"/>
                  <a:gd name="connsiteY4" fmla="*/ 0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496" h="568959">
                    <a:moveTo>
                      <a:pt x="0" y="0"/>
                    </a:moveTo>
                    <a:lnTo>
                      <a:pt x="158496" y="0"/>
                    </a:lnTo>
                    <a:lnTo>
                      <a:pt x="158496" y="568960"/>
                    </a:lnTo>
                    <a:lnTo>
                      <a:pt x="0" y="568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08" name="Forme libre : forme 107">
                <a:extLst>
                  <a:ext uri="{FF2B5EF4-FFF2-40B4-BE49-F238E27FC236}">
                    <a16:creationId xmlns:a16="http://schemas.microsoft.com/office/drawing/2014/main" id="{6595573A-489A-F67D-7832-932967CBE5AB}"/>
                  </a:ext>
                </a:extLst>
              </p:cNvPr>
              <p:cNvSpPr/>
              <p:nvPr/>
            </p:nvSpPr>
            <p:spPr>
              <a:xfrm>
                <a:off x="5085588" y="2538348"/>
                <a:ext cx="460883" cy="568960"/>
              </a:xfrm>
              <a:custGeom>
                <a:avLst/>
                <a:gdLst>
                  <a:gd name="connsiteX0" fmla="*/ 0 w 460883"/>
                  <a:gd name="connsiteY0" fmla="*/ 127 h 568960"/>
                  <a:gd name="connsiteX1" fmla="*/ 456819 w 460883"/>
                  <a:gd name="connsiteY1" fmla="*/ 127 h 568960"/>
                  <a:gd name="connsiteX2" fmla="*/ 456819 w 460883"/>
                  <a:gd name="connsiteY2" fmla="*/ 134239 h 568960"/>
                  <a:gd name="connsiteX3" fmla="*/ 155321 w 460883"/>
                  <a:gd name="connsiteY3" fmla="*/ 134239 h 568960"/>
                  <a:gd name="connsiteX4" fmla="*/ 155321 w 460883"/>
                  <a:gd name="connsiteY4" fmla="*/ 220345 h 568960"/>
                  <a:gd name="connsiteX5" fmla="*/ 428371 w 460883"/>
                  <a:gd name="connsiteY5" fmla="*/ 220345 h 568960"/>
                  <a:gd name="connsiteX6" fmla="*/ 428371 w 460883"/>
                  <a:gd name="connsiteY6" fmla="*/ 344678 h 568960"/>
                  <a:gd name="connsiteX7" fmla="*/ 155321 w 460883"/>
                  <a:gd name="connsiteY7" fmla="*/ 344678 h 568960"/>
                  <a:gd name="connsiteX8" fmla="*/ 155321 w 460883"/>
                  <a:gd name="connsiteY8" fmla="*/ 434848 h 568960"/>
                  <a:gd name="connsiteX9" fmla="*/ 460883 w 460883"/>
                  <a:gd name="connsiteY9" fmla="*/ 434848 h 568960"/>
                  <a:gd name="connsiteX10" fmla="*/ 460883 w 460883"/>
                  <a:gd name="connsiteY10" fmla="*/ 568960 h 568960"/>
                  <a:gd name="connsiteX11" fmla="*/ 0 w 460883"/>
                  <a:gd name="connsiteY11" fmla="*/ 568960 h 568960"/>
                  <a:gd name="connsiteX12" fmla="*/ 0 w 460883"/>
                  <a:gd name="connsiteY12" fmla="*/ 0 h 568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60883" h="568960">
                    <a:moveTo>
                      <a:pt x="0" y="127"/>
                    </a:moveTo>
                    <a:lnTo>
                      <a:pt x="456819" y="127"/>
                    </a:lnTo>
                    <a:lnTo>
                      <a:pt x="456819" y="134239"/>
                    </a:lnTo>
                    <a:lnTo>
                      <a:pt x="155321" y="134239"/>
                    </a:lnTo>
                    <a:lnTo>
                      <a:pt x="155321" y="220345"/>
                    </a:lnTo>
                    <a:lnTo>
                      <a:pt x="428371" y="220345"/>
                    </a:lnTo>
                    <a:lnTo>
                      <a:pt x="428371" y="344678"/>
                    </a:lnTo>
                    <a:lnTo>
                      <a:pt x="155321" y="344678"/>
                    </a:lnTo>
                    <a:lnTo>
                      <a:pt x="155321" y="434848"/>
                    </a:lnTo>
                    <a:lnTo>
                      <a:pt x="460883" y="434848"/>
                    </a:lnTo>
                    <a:lnTo>
                      <a:pt x="460883" y="568960"/>
                    </a:lnTo>
                    <a:lnTo>
                      <a:pt x="0" y="568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09" name="Forme libre : forme 108">
                <a:extLst>
                  <a:ext uri="{FF2B5EF4-FFF2-40B4-BE49-F238E27FC236}">
                    <a16:creationId xmlns:a16="http://schemas.microsoft.com/office/drawing/2014/main" id="{DD01F4F1-65A8-6DA8-150B-AE0154397850}"/>
                  </a:ext>
                </a:extLst>
              </p:cNvPr>
              <p:cNvSpPr/>
              <p:nvPr/>
            </p:nvSpPr>
            <p:spPr>
              <a:xfrm>
                <a:off x="5627751" y="2538476"/>
                <a:ext cx="537209" cy="568959"/>
              </a:xfrm>
              <a:custGeom>
                <a:avLst/>
                <a:gdLst>
                  <a:gd name="connsiteX0" fmla="*/ 0 w 537209"/>
                  <a:gd name="connsiteY0" fmla="*/ 0 h 568959"/>
                  <a:gd name="connsiteX1" fmla="*/ 147447 w 537209"/>
                  <a:gd name="connsiteY1" fmla="*/ 0 h 568959"/>
                  <a:gd name="connsiteX2" fmla="*/ 382016 w 537209"/>
                  <a:gd name="connsiteY2" fmla="*/ 300736 h 568959"/>
                  <a:gd name="connsiteX3" fmla="*/ 382016 w 537209"/>
                  <a:gd name="connsiteY3" fmla="*/ 0 h 568959"/>
                  <a:gd name="connsiteX4" fmla="*/ 537210 w 537209"/>
                  <a:gd name="connsiteY4" fmla="*/ 0 h 568959"/>
                  <a:gd name="connsiteX5" fmla="*/ 537210 w 537209"/>
                  <a:gd name="connsiteY5" fmla="*/ 568960 h 568959"/>
                  <a:gd name="connsiteX6" fmla="*/ 398780 w 537209"/>
                  <a:gd name="connsiteY6" fmla="*/ 568960 h 568959"/>
                  <a:gd name="connsiteX7" fmla="*/ 155194 w 537209"/>
                  <a:gd name="connsiteY7" fmla="*/ 256794 h 568959"/>
                  <a:gd name="connsiteX8" fmla="*/ 155194 w 537209"/>
                  <a:gd name="connsiteY8" fmla="*/ 568960 h 568959"/>
                  <a:gd name="connsiteX9" fmla="*/ 0 w 537209"/>
                  <a:gd name="connsiteY9" fmla="*/ 568960 h 568959"/>
                  <a:gd name="connsiteX10" fmla="*/ 0 w 537209"/>
                  <a:gd name="connsiteY10" fmla="*/ 0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37209" h="568959">
                    <a:moveTo>
                      <a:pt x="0" y="0"/>
                    </a:moveTo>
                    <a:lnTo>
                      <a:pt x="147447" y="0"/>
                    </a:lnTo>
                    <a:lnTo>
                      <a:pt x="382016" y="300736"/>
                    </a:lnTo>
                    <a:lnTo>
                      <a:pt x="382016" y="0"/>
                    </a:lnTo>
                    <a:lnTo>
                      <a:pt x="537210" y="0"/>
                    </a:lnTo>
                    <a:lnTo>
                      <a:pt x="537210" y="568960"/>
                    </a:lnTo>
                    <a:lnTo>
                      <a:pt x="398780" y="568960"/>
                    </a:lnTo>
                    <a:lnTo>
                      <a:pt x="155194" y="256794"/>
                    </a:lnTo>
                    <a:lnTo>
                      <a:pt x="155194" y="568960"/>
                    </a:lnTo>
                    <a:lnTo>
                      <a:pt x="0" y="5689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10" name="Forme libre : forme 109">
                <a:extLst>
                  <a:ext uri="{FF2B5EF4-FFF2-40B4-BE49-F238E27FC236}">
                    <a16:creationId xmlns:a16="http://schemas.microsoft.com/office/drawing/2014/main" id="{876651CE-165D-2CAE-6E49-7A59EF7262C1}"/>
                  </a:ext>
                </a:extLst>
              </p:cNvPr>
              <p:cNvSpPr/>
              <p:nvPr/>
            </p:nvSpPr>
            <p:spPr>
              <a:xfrm>
                <a:off x="6234048" y="2538476"/>
                <a:ext cx="499109" cy="568959"/>
              </a:xfrm>
              <a:custGeom>
                <a:avLst/>
                <a:gdLst>
                  <a:gd name="connsiteX0" fmla="*/ 170688 w 499109"/>
                  <a:gd name="connsiteY0" fmla="*/ 138176 h 568959"/>
                  <a:gd name="connsiteX1" fmla="*/ 0 w 499109"/>
                  <a:gd name="connsiteY1" fmla="*/ 138176 h 568959"/>
                  <a:gd name="connsiteX2" fmla="*/ 0 w 499109"/>
                  <a:gd name="connsiteY2" fmla="*/ 0 h 568959"/>
                  <a:gd name="connsiteX3" fmla="*/ 499110 w 499109"/>
                  <a:gd name="connsiteY3" fmla="*/ 0 h 568959"/>
                  <a:gd name="connsiteX4" fmla="*/ 499110 w 499109"/>
                  <a:gd name="connsiteY4" fmla="*/ 138176 h 568959"/>
                  <a:gd name="connsiteX5" fmla="*/ 328422 w 499109"/>
                  <a:gd name="connsiteY5" fmla="*/ 138176 h 568959"/>
                  <a:gd name="connsiteX6" fmla="*/ 328422 w 499109"/>
                  <a:gd name="connsiteY6" fmla="*/ 568960 h 568959"/>
                  <a:gd name="connsiteX7" fmla="*/ 170688 w 499109"/>
                  <a:gd name="connsiteY7" fmla="*/ 568960 h 568959"/>
                  <a:gd name="connsiteX8" fmla="*/ 170688 w 499109"/>
                  <a:gd name="connsiteY8" fmla="*/ 138176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99109" h="568959">
                    <a:moveTo>
                      <a:pt x="170688" y="138176"/>
                    </a:moveTo>
                    <a:lnTo>
                      <a:pt x="0" y="138176"/>
                    </a:lnTo>
                    <a:lnTo>
                      <a:pt x="0" y="0"/>
                    </a:lnTo>
                    <a:lnTo>
                      <a:pt x="499110" y="0"/>
                    </a:lnTo>
                    <a:lnTo>
                      <a:pt x="499110" y="138176"/>
                    </a:lnTo>
                    <a:lnTo>
                      <a:pt x="328422" y="138176"/>
                    </a:lnTo>
                    <a:lnTo>
                      <a:pt x="328422" y="568960"/>
                    </a:lnTo>
                    <a:lnTo>
                      <a:pt x="170688" y="568960"/>
                    </a:lnTo>
                    <a:lnTo>
                      <a:pt x="170688" y="13817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11" name="Forme libre : forme 110">
                <a:extLst>
                  <a:ext uri="{FF2B5EF4-FFF2-40B4-BE49-F238E27FC236}">
                    <a16:creationId xmlns:a16="http://schemas.microsoft.com/office/drawing/2014/main" id="{EBE62D8F-D0C3-1C75-FDFF-FF60CED06A1B}"/>
                  </a:ext>
                </a:extLst>
              </p:cNvPr>
              <p:cNvSpPr/>
              <p:nvPr/>
            </p:nvSpPr>
            <p:spPr>
              <a:xfrm>
                <a:off x="6782689" y="2367660"/>
                <a:ext cx="612775" cy="751078"/>
              </a:xfrm>
              <a:custGeom>
                <a:avLst/>
                <a:gdLst>
                  <a:gd name="connsiteX0" fmla="*/ 305562 w 612775"/>
                  <a:gd name="connsiteY0" fmla="*/ 751078 h 751078"/>
                  <a:gd name="connsiteX1" fmla="*/ 183642 w 612775"/>
                  <a:gd name="connsiteY1" fmla="*/ 727964 h 751078"/>
                  <a:gd name="connsiteX2" fmla="*/ 86868 w 612775"/>
                  <a:gd name="connsiteY2" fmla="*/ 664972 h 751078"/>
                  <a:gd name="connsiteX3" fmla="*/ 23114 w 612775"/>
                  <a:gd name="connsiteY3" fmla="*/ 571500 h 751078"/>
                  <a:gd name="connsiteX4" fmla="*/ 0 w 612775"/>
                  <a:gd name="connsiteY4" fmla="*/ 456946 h 751078"/>
                  <a:gd name="connsiteX5" fmla="*/ 0 w 612775"/>
                  <a:gd name="connsiteY5" fmla="*/ 455295 h 751078"/>
                  <a:gd name="connsiteX6" fmla="*/ 23114 w 612775"/>
                  <a:gd name="connsiteY6" fmla="*/ 340233 h 751078"/>
                  <a:gd name="connsiteX7" fmla="*/ 87757 w 612775"/>
                  <a:gd name="connsiteY7" fmla="*/ 245999 h 751078"/>
                  <a:gd name="connsiteX8" fmla="*/ 185293 w 612775"/>
                  <a:gd name="connsiteY8" fmla="*/ 182626 h 751078"/>
                  <a:gd name="connsiteX9" fmla="*/ 307213 w 612775"/>
                  <a:gd name="connsiteY9" fmla="*/ 159512 h 751078"/>
                  <a:gd name="connsiteX10" fmla="*/ 429133 w 612775"/>
                  <a:gd name="connsiteY10" fmla="*/ 182626 h 751078"/>
                  <a:gd name="connsiteX11" fmla="*/ 525907 w 612775"/>
                  <a:gd name="connsiteY11" fmla="*/ 245618 h 751078"/>
                  <a:gd name="connsiteX12" fmla="*/ 589661 w 612775"/>
                  <a:gd name="connsiteY12" fmla="*/ 339090 h 751078"/>
                  <a:gd name="connsiteX13" fmla="*/ 612775 w 612775"/>
                  <a:gd name="connsiteY13" fmla="*/ 453644 h 751078"/>
                  <a:gd name="connsiteX14" fmla="*/ 612775 w 612775"/>
                  <a:gd name="connsiteY14" fmla="*/ 455295 h 751078"/>
                  <a:gd name="connsiteX15" fmla="*/ 589661 w 612775"/>
                  <a:gd name="connsiteY15" fmla="*/ 570357 h 751078"/>
                  <a:gd name="connsiteX16" fmla="*/ 525018 w 612775"/>
                  <a:gd name="connsiteY16" fmla="*/ 664591 h 751078"/>
                  <a:gd name="connsiteX17" fmla="*/ 427482 w 612775"/>
                  <a:gd name="connsiteY17" fmla="*/ 727964 h 751078"/>
                  <a:gd name="connsiteX18" fmla="*/ 305562 w 612775"/>
                  <a:gd name="connsiteY18" fmla="*/ 751078 h 751078"/>
                  <a:gd name="connsiteX19" fmla="*/ 244094 w 612775"/>
                  <a:gd name="connsiteY19" fmla="*/ 0 h 751078"/>
                  <a:gd name="connsiteX20" fmla="*/ 369570 w 612775"/>
                  <a:gd name="connsiteY20" fmla="*/ 0 h 751078"/>
                  <a:gd name="connsiteX21" fmla="*/ 473837 w 612775"/>
                  <a:gd name="connsiteY21" fmla="*/ 134112 h 751078"/>
                  <a:gd name="connsiteX22" fmla="*/ 374396 w 612775"/>
                  <a:gd name="connsiteY22" fmla="*/ 134112 h 751078"/>
                  <a:gd name="connsiteX23" fmla="*/ 305943 w 612775"/>
                  <a:gd name="connsiteY23" fmla="*/ 84582 h 751078"/>
                  <a:gd name="connsiteX24" fmla="*/ 237490 w 612775"/>
                  <a:gd name="connsiteY24" fmla="*/ 134112 h 751078"/>
                  <a:gd name="connsiteX25" fmla="*/ 139700 w 612775"/>
                  <a:gd name="connsiteY25" fmla="*/ 134112 h 751078"/>
                  <a:gd name="connsiteX26" fmla="*/ 243967 w 612775"/>
                  <a:gd name="connsiteY26" fmla="*/ 0 h 751078"/>
                  <a:gd name="connsiteX27" fmla="*/ 306705 w 612775"/>
                  <a:gd name="connsiteY27" fmla="*/ 608838 h 751078"/>
                  <a:gd name="connsiteX28" fmla="*/ 366268 w 612775"/>
                  <a:gd name="connsiteY28" fmla="*/ 596646 h 751078"/>
                  <a:gd name="connsiteX29" fmla="*/ 411861 w 612775"/>
                  <a:gd name="connsiteY29" fmla="*/ 563753 h 751078"/>
                  <a:gd name="connsiteX30" fmla="*/ 441198 w 612775"/>
                  <a:gd name="connsiteY30" fmla="*/ 515366 h 751078"/>
                  <a:gd name="connsiteX31" fmla="*/ 451739 w 612775"/>
                  <a:gd name="connsiteY31" fmla="*/ 456819 h 751078"/>
                  <a:gd name="connsiteX32" fmla="*/ 451739 w 612775"/>
                  <a:gd name="connsiteY32" fmla="*/ 455168 h 751078"/>
                  <a:gd name="connsiteX33" fmla="*/ 441198 w 612775"/>
                  <a:gd name="connsiteY33" fmla="*/ 396621 h 751078"/>
                  <a:gd name="connsiteX34" fmla="*/ 411099 w 612775"/>
                  <a:gd name="connsiteY34" fmla="*/ 347853 h 751078"/>
                  <a:gd name="connsiteX35" fmla="*/ 364617 w 612775"/>
                  <a:gd name="connsiteY35" fmla="*/ 314071 h 751078"/>
                  <a:gd name="connsiteX36" fmla="*/ 305054 w 612775"/>
                  <a:gd name="connsiteY36" fmla="*/ 301498 h 751078"/>
                  <a:gd name="connsiteX37" fmla="*/ 245999 w 612775"/>
                  <a:gd name="connsiteY37" fmla="*/ 313690 h 751078"/>
                  <a:gd name="connsiteX38" fmla="*/ 200406 w 612775"/>
                  <a:gd name="connsiteY38" fmla="*/ 346583 h 751078"/>
                  <a:gd name="connsiteX39" fmla="*/ 171069 w 612775"/>
                  <a:gd name="connsiteY39" fmla="*/ 394970 h 751078"/>
                  <a:gd name="connsiteX40" fmla="*/ 160909 w 612775"/>
                  <a:gd name="connsiteY40" fmla="*/ 453517 h 751078"/>
                  <a:gd name="connsiteX41" fmla="*/ 160909 w 612775"/>
                  <a:gd name="connsiteY41" fmla="*/ 455168 h 751078"/>
                  <a:gd name="connsiteX42" fmla="*/ 171450 w 612775"/>
                  <a:gd name="connsiteY42" fmla="*/ 513715 h 751078"/>
                  <a:gd name="connsiteX43" fmla="*/ 201168 w 612775"/>
                  <a:gd name="connsiteY43" fmla="*/ 562483 h 751078"/>
                  <a:gd name="connsiteX44" fmla="*/ 247269 w 612775"/>
                  <a:gd name="connsiteY44" fmla="*/ 596265 h 751078"/>
                  <a:gd name="connsiteX45" fmla="*/ 306705 w 612775"/>
                  <a:gd name="connsiteY45" fmla="*/ 608838 h 751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</a:cxnLst>
                <a:rect l="l" t="t" r="r" b="b"/>
                <a:pathLst>
                  <a:path w="612775" h="751078">
                    <a:moveTo>
                      <a:pt x="305562" y="751078"/>
                    </a:moveTo>
                    <a:cubicBezTo>
                      <a:pt x="261620" y="751078"/>
                      <a:pt x="220980" y="743331"/>
                      <a:pt x="183642" y="727964"/>
                    </a:cubicBezTo>
                    <a:cubicBezTo>
                      <a:pt x="146304" y="712470"/>
                      <a:pt x="114046" y="691515"/>
                      <a:pt x="86868" y="664972"/>
                    </a:cubicBezTo>
                    <a:cubicBezTo>
                      <a:pt x="59817" y="638429"/>
                      <a:pt x="38481" y="607314"/>
                      <a:pt x="23114" y="571500"/>
                    </a:cubicBezTo>
                    <a:cubicBezTo>
                      <a:pt x="7747" y="535686"/>
                      <a:pt x="0" y="497586"/>
                      <a:pt x="0" y="456946"/>
                    </a:cubicBezTo>
                    <a:lnTo>
                      <a:pt x="0" y="455295"/>
                    </a:lnTo>
                    <a:cubicBezTo>
                      <a:pt x="0" y="414655"/>
                      <a:pt x="7747" y="376301"/>
                      <a:pt x="23114" y="340233"/>
                    </a:cubicBezTo>
                    <a:cubicBezTo>
                      <a:pt x="38608" y="304165"/>
                      <a:pt x="60071" y="272796"/>
                      <a:pt x="87757" y="245999"/>
                    </a:cubicBezTo>
                    <a:cubicBezTo>
                      <a:pt x="115443" y="219202"/>
                      <a:pt x="147955" y="197993"/>
                      <a:pt x="185293" y="182626"/>
                    </a:cubicBezTo>
                    <a:cubicBezTo>
                      <a:pt x="222631" y="167132"/>
                      <a:pt x="263271" y="159512"/>
                      <a:pt x="307213" y="159512"/>
                    </a:cubicBezTo>
                    <a:cubicBezTo>
                      <a:pt x="351155" y="159512"/>
                      <a:pt x="391795" y="167259"/>
                      <a:pt x="429133" y="182626"/>
                    </a:cubicBezTo>
                    <a:cubicBezTo>
                      <a:pt x="466471" y="198120"/>
                      <a:pt x="498729" y="219075"/>
                      <a:pt x="525907" y="245618"/>
                    </a:cubicBezTo>
                    <a:cubicBezTo>
                      <a:pt x="552958" y="272161"/>
                      <a:pt x="574294" y="303276"/>
                      <a:pt x="589661" y="339090"/>
                    </a:cubicBezTo>
                    <a:cubicBezTo>
                      <a:pt x="605155" y="374904"/>
                      <a:pt x="612775" y="413004"/>
                      <a:pt x="612775" y="453644"/>
                    </a:cubicBezTo>
                    <a:lnTo>
                      <a:pt x="612775" y="455295"/>
                    </a:lnTo>
                    <a:cubicBezTo>
                      <a:pt x="612775" y="495935"/>
                      <a:pt x="605028" y="534289"/>
                      <a:pt x="589661" y="570357"/>
                    </a:cubicBezTo>
                    <a:cubicBezTo>
                      <a:pt x="574167" y="606425"/>
                      <a:pt x="552704" y="637794"/>
                      <a:pt x="525018" y="664591"/>
                    </a:cubicBezTo>
                    <a:cubicBezTo>
                      <a:pt x="497332" y="691388"/>
                      <a:pt x="464820" y="712597"/>
                      <a:pt x="427482" y="727964"/>
                    </a:cubicBezTo>
                    <a:cubicBezTo>
                      <a:pt x="390144" y="743458"/>
                      <a:pt x="349504" y="751078"/>
                      <a:pt x="305562" y="751078"/>
                    </a:cubicBezTo>
                    <a:close/>
                    <a:moveTo>
                      <a:pt x="244094" y="0"/>
                    </a:moveTo>
                    <a:lnTo>
                      <a:pt x="369570" y="0"/>
                    </a:lnTo>
                    <a:lnTo>
                      <a:pt x="473837" y="134112"/>
                    </a:lnTo>
                    <a:lnTo>
                      <a:pt x="374396" y="134112"/>
                    </a:lnTo>
                    <a:lnTo>
                      <a:pt x="305943" y="84582"/>
                    </a:lnTo>
                    <a:lnTo>
                      <a:pt x="237490" y="134112"/>
                    </a:lnTo>
                    <a:lnTo>
                      <a:pt x="139700" y="134112"/>
                    </a:lnTo>
                    <a:lnTo>
                      <a:pt x="243967" y="0"/>
                    </a:lnTo>
                    <a:close/>
                    <a:moveTo>
                      <a:pt x="306705" y="608838"/>
                    </a:moveTo>
                    <a:cubicBezTo>
                      <a:pt x="328422" y="608838"/>
                      <a:pt x="348234" y="604774"/>
                      <a:pt x="366268" y="596646"/>
                    </a:cubicBezTo>
                    <a:cubicBezTo>
                      <a:pt x="384175" y="588518"/>
                      <a:pt x="399415" y="577596"/>
                      <a:pt x="411861" y="563753"/>
                    </a:cubicBezTo>
                    <a:cubicBezTo>
                      <a:pt x="424307" y="549910"/>
                      <a:pt x="434086" y="533781"/>
                      <a:pt x="441198" y="515366"/>
                    </a:cubicBezTo>
                    <a:cubicBezTo>
                      <a:pt x="448310" y="496951"/>
                      <a:pt x="451739" y="477393"/>
                      <a:pt x="451739" y="456819"/>
                    </a:cubicBezTo>
                    <a:lnTo>
                      <a:pt x="451739" y="455168"/>
                    </a:lnTo>
                    <a:cubicBezTo>
                      <a:pt x="451739" y="434594"/>
                      <a:pt x="448183" y="415036"/>
                      <a:pt x="441198" y="396621"/>
                    </a:cubicBezTo>
                    <a:cubicBezTo>
                      <a:pt x="434086" y="378206"/>
                      <a:pt x="424053" y="361950"/>
                      <a:pt x="411099" y="347853"/>
                    </a:cubicBezTo>
                    <a:cubicBezTo>
                      <a:pt x="398145" y="333756"/>
                      <a:pt x="382524" y="322580"/>
                      <a:pt x="364617" y="314071"/>
                    </a:cubicBezTo>
                    <a:cubicBezTo>
                      <a:pt x="346710" y="305689"/>
                      <a:pt x="326898" y="301498"/>
                      <a:pt x="305054" y="301498"/>
                    </a:cubicBezTo>
                    <a:cubicBezTo>
                      <a:pt x="283210" y="301498"/>
                      <a:pt x="263652" y="305562"/>
                      <a:pt x="245999" y="313690"/>
                    </a:cubicBezTo>
                    <a:cubicBezTo>
                      <a:pt x="228346" y="321818"/>
                      <a:pt x="213106" y="332740"/>
                      <a:pt x="200406" y="346583"/>
                    </a:cubicBezTo>
                    <a:cubicBezTo>
                      <a:pt x="187706" y="360426"/>
                      <a:pt x="177800" y="376555"/>
                      <a:pt x="171069" y="394970"/>
                    </a:cubicBezTo>
                    <a:cubicBezTo>
                      <a:pt x="164211" y="413385"/>
                      <a:pt x="160909" y="432943"/>
                      <a:pt x="160909" y="453517"/>
                    </a:cubicBezTo>
                    <a:lnTo>
                      <a:pt x="160909" y="455168"/>
                    </a:lnTo>
                    <a:cubicBezTo>
                      <a:pt x="160909" y="475742"/>
                      <a:pt x="164465" y="495300"/>
                      <a:pt x="171450" y="513715"/>
                    </a:cubicBezTo>
                    <a:cubicBezTo>
                      <a:pt x="178562" y="532130"/>
                      <a:pt x="188468" y="548386"/>
                      <a:pt x="201168" y="562483"/>
                    </a:cubicBezTo>
                    <a:cubicBezTo>
                      <a:pt x="213868" y="576580"/>
                      <a:pt x="229235" y="587883"/>
                      <a:pt x="247269" y="596265"/>
                    </a:cubicBezTo>
                    <a:cubicBezTo>
                      <a:pt x="265176" y="604647"/>
                      <a:pt x="284988" y="608838"/>
                      <a:pt x="306705" y="60883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12" name="Forme libre : forme 111">
                <a:extLst>
                  <a:ext uri="{FF2B5EF4-FFF2-40B4-BE49-F238E27FC236}">
                    <a16:creationId xmlns:a16="http://schemas.microsoft.com/office/drawing/2014/main" id="{CF3B5FEE-58FF-6F48-2DBC-59D4DEE02018}"/>
                  </a:ext>
                </a:extLst>
              </p:cNvPr>
              <p:cNvSpPr/>
              <p:nvPr/>
            </p:nvSpPr>
            <p:spPr>
              <a:xfrm>
                <a:off x="7445882" y="2538476"/>
                <a:ext cx="499110" cy="568959"/>
              </a:xfrm>
              <a:custGeom>
                <a:avLst/>
                <a:gdLst>
                  <a:gd name="connsiteX0" fmla="*/ 170688 w 499110"/>
                  <a:gd name="connsiteY0" fmla="*/ 138176 h 568959"/>
                  <a:gd name="connsiteX1" fmla="*/ 0 w 499110"/>
                  <a:gd name="connsiteY1" fmla="*/ 138176 h 568959"/>
                  <a:gd name="connsiteX2" fmla="*/ 0 w 499110"/>
                  <a:gd name="connsiteY2" fmla="*/ 0 h 568959"/>
                  <a:gd name="connsiteX3" fmla="*/ 499111 w 499110"/>
                  <a:gd name="connsiteY3" fmla="*/ 0 h 568959"/>
                  <a:gd name="connsiteX4" fmla="*/ 499111 w 499110"/>
                  <a:gd name="connsiteY4" fmla="*/ 138176 h 568959"/>
                  <a:gd name="connsiteX5" fmla="*/ 328423 w 499110"/>
                  <a:gd name="connsiteY5" fmla="*/ 138176 h 568959"/>
                  <a:gd name="connsiteX6" fmla="*/ 328423 w 499110"/>
                  <a:gd name="connsiteY6" fmla="*/ 568960 h 568959"/>
                  <a:gd name="connsiteX7" fmla="*/ 170688 w 499110"/>
                  <a:gd name="connsiteY7" fmla="*/ 568960 h 568959"/>
                  <a:gd name="connsiteX8" fmla="*/ 170688 w 499110"/>
                  <a:gd name="connsiteY8" fmla="*/ 138176 h 568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99110" h="568959">
                    <a:moveTo>
                      <a:pt x="170688" y="138176"/>
                    </a:moveTo>
                    <a:lnTo>
                      <a:pt x="0" y="138176"/>
                    </a:lnTo>
                    <a:lnTo>
                      <a:pt x="0" y="0"/>
                    </a:lnTo>
                    <a:lnTo>
                      <a:pt x="499111" y="0"/>
                    </a:lnTo>
                    <a:lnTo>
                      <a:pt x="499111" y="138176"/>
                    </a:lnTo>
                    <a:lnTo>
                      <a:pt x="328423" y="138176"/>
                    </a:lnTo>
                    <a:lnTo>
                      <a:pt x="328423" y="568960"/>
                    </a:lnTo>
                    <a:lnTo>
                      <a:pt x="170688" y="568960"/>
                    </a:lnTo>
                    <a:lnTo>
                      <a:pt x="170688" y="13817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13" name="Forme libre : forme 112">
                <a:extLst>
                  <a:ext uri="{FF2B5EF4-FFF2-40B4-BE49-F238E27FC236}">
                    <a16:creationId xmlns:a16="http://schemas.microsoft.com/office/drawing/2014/main" id="{6CDC3E9E-E12F-10AB-9F3F-09B956313864}"/>
                  </a:ext>
                </a:extLst>
              </p:cNvPr>
              <p:cNvSpPr/>
              <p:nvPr/>
            </p:nvSpPr>
            <p:spPr>
              <a:xfrm>
                <a:off x="8223757" y="2948939"/>
                <a:ext cx="160909" cy="158495"/>
              </a:xfrm>
              <a:custGeom>
                <a:avLst/>
                <a:gdLst>
                  <a:gd name="connsiteX0" fmla="*/ 0 w 160909"/>
                  <a:gd name="connsiteY0" fmla="*/ 0 h 158495"/>
                  <a:gd name="connsiteX1" fmla="*/ 160910 w 160909"/>
                  <a:gd name="connsiteY1" fmla="*/ 0 h 158495"/>
                  <a:gd name="connsiteX2" fmla="*/ 160910 w 160909"/>
                  <a:gd name="connsiteY2" fmla="*/ 158496 h 158495"/>
                  <a:gd name="connsiteX3" fmla="*/ 0 w 160909"/>
                  <a:gd name="connsiteY3" fmla="*/ 158496 h 158495"/>
                  <a:gd name="connsiteX4" fmla="*/ 0 w 160909"/>
                  <a:gd name="connsiteY4" fmla="*/ 0 h 158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0909" h="158495">
                    <a:moveTo>
                      <a:pt x="0" y="0"/>
                    </a:moveTo>
                    <a:lnTo>
                      <a:pt x="160910" y="0"/>
                    </a:lnTo>
                    <a:lnTo>
                      <a:pt x="160910" y="158496"/>
                    </a:lnTo>
                    <a:lnTo>
                      <a:pt x="0" y="1584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14" name="Forme libre : forme 113">
                <a:extLst>
                  <a:ext uri="{FF2B5EF4-FFF2-40B4-BE49-F238E27FC236}">
                    <a16:creationId xmlns:a16="http://schemas.microsoft.com/office/drawing/2014/main" id="{3FBE5621-72DA-1541-68D4-284F02CC9204}"/>
                  </a:ext>
                </a:extLst>
              </p:cNvPr>
              <p:cNvSpPr/>
              <p:nvPr/>
            </p:nvSpPr>
            <p:spPr>
              <a:xfrm>
                <a:off x="8454517" y="2948939"/>
                <a:ext cx="160908" cy="158495"/>
              </a:xfrm>
              <a:custGeom>
                <a:avLst/>
                <a:gdLst>
                  <a:gd name="connsiteX0" fmla="*/ 0 w 160908"/>
                  <a:gd name="connsiteY0" fmla="*/ 0 h 158495"/>
                  <a:gd name="connsiteX1" fmla="*/ 160909 w 160908"/>
                  <a:gd name="connsiteY1" fmla="*/ 0 h 158495"/>
                  <a:gd name="connsiteX2" fmla="*/ 160909 w 160908"/>
                  <a:gd name="connsiteY2" fmla="*/ 158496 h 158495"/>
                  <a:gd name="connsiteX3" fmla="*/ 0 w 160908"/>
                  <a:gd name="connsiteY3" fmla="*/ 158496 h 158495"/>
                  <a:gd name="connsiteX4" fmla="*/ 0 w 160908"/>
                  <a:gd name="connsiteY4" fmla="*/ 0 h 158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0908" h="158495">
                    <a:moveTo>
                      <a:pt x="0" y="0"/>
                    </a:moveTo>
                    <a:lnTo>
                      <a:pt x="160909" y="0"/>
                    </a:lnTo>
                    <a:lnTo>
                      <a:pt x="160909" y="158496"/>
                    </a:lnTo>
                    <a:lnTo>
                      <a:pt x="0" y="1584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15" name="Forme libre : forme 114">
                <a:extLst>
                  <a:ext uri="{FF2B5EF4-FFF2-40B4-BE49-F238E27FC236}">
                    <a16:creationId xmlns:a16="http://schemas.microsoft.com/office/drawing/2014/main" id="{95B5F857-6F32-1B78-740A-677F390D9FCC}"/>
                  </a:ext>
                </a:extLst>
              </p:cNvPr>
              <p:cNvSpPr/>
              <p:nvPr/>
            </p:nvSpPr>
            <p:spPr>
              <a:xfrm>
                <a:off x="8685403" y="2948939"/>
                <a:ext cx="160908" cy="158495"/>
              </a:xfrm>
              <a:custGeom>
                <a:avLst/>
                <a:gdLst>
                  <a:gd name="connsiteX0" fmla="*/ 0 w 160908"/>
                  <a:gd name="connsiteY0" fmla="*/ 0 h 158495"/>
                  <a:gd name="connsiteX1" fmla="*/ 160909 w 160908"/>
                  <a:gd name="connsiteY1" fmla="*/ 0 h 158495"/>
                  <a:gd name="connsiteX2" fmla="*/ 160909 w 160908"/>
                  <a:gd name="connsiteY2" fmla="*/ 158496 h 158495"/>
                  <a:gd name="connsiteX3" fmla="*/ 0 w 160908"/>
                  <a:gd name="connsiteY3" fmla="*/ 158496 h 158495"/>
                  <a:gd name="connsiteX4" fmla="*/ 0 w 160908"/>
                  <a:gd name="connsiteY4" fmla="*/ 0 h 158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0908" h="158495">
                    <a:moveTo>
                      <a:pt x="0" y="0"/>
                    </a:moveTo>
                    <a:lnTo>
                      <a:pt x="160909" y="0"/>
                    </a:lnTo>
                    <a:lnTo>
                      <a:pt x="160909" y="158496"/>
                    </a:lnTo>
                    <a:lnTo>
                      <a:pt x="0" y="1584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112061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Palette De Couleurs (1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Single Corner Rounded 19">
            <a:extLst>
              <a:ext uri="{FF2B5EF4-FFF2-40B4-BE49-F238E27FC236}">
                <a16:creationId xmlns:a16="http://schemas.microsoft.com/office/drawing/2014/main" id="{C4CC49B0-27A5-00A5-C403-A69EA4D229FA}"/>
              </a:ext>
            </a:extLst>
          </p:cNvPr>
          <p:cNvSpPr/>
          <p:nvPr userDrawn="1"/>
        </p:nvSpPr>
        <p:spPr>
          <a:xfrm rot="10800000" flipV="1">
            <a:off x="6096000" y="0"/>
            <a:ext cx="6096000" cy="6858000"/>
          </a:xfrm>
          <a:prstGeom prst="round1Rect">
            <a:avLst>
              <a:gd name="adj" fmla="val 8004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02BD59A7-52EA-DD77-274A-8E81F4F6CF13}"/>
              </a:ext>
            </a:extLst>
          </p:cNvPr>
          <p:cNvGrpSpPr/>
          <p:nvPr userDrawn="1"/>
        </p:nvGrpSpPr>
        <p:grpSpPr>
          <a:xfrm>
            <a:off x="6640513" y="718549"/>
            <a:ext cx="5114380" cy="5420902"/>
            <a:chOff x="6640513" y="1156494"/>
            <a:chExt cx="5114380" cy="5420902"/>
          </a:xfrm>
        </p:grpSpPr>
        <p:grpSp>
          <p:nvGrpSpPr>
            <p:cNvPr id="26" name="Groupe 25">
              <a:extLst>
                <a:ext uri="{FF2B5EF4-FFF2-40B4-BE49-F238E27FC236}">
                  <a16:creationId xmlns:a16="http://schemas.microsoft.com/office/drawing/2014/main" id="{83FA637C-6DF7-F713-D2D3-A6DA6B8E483A}"/>
                </a:ext>
              </a:extLst>
            </p:cNvPr>
            <p:cNvGrpSpPr/>
            <p:nvPr userDrawn="1"/>
          </p:nvGrpSpPr>
          <p:grpSpPr>
            <a:xfrm>
              <a:off x="6640513" y="4341876"/>
              <a:ext cx="5114380" cy="2235520"/>
              <a:chOff x="6640513" y="4341876"/>
              <a:chExt cx="5114380" cy="2235520"/>
            </a:xfrm>
          </p:grpSpPr>
          <p:sp>
            <p:nvSpPr>
              <p:cNvPr id="14" name="Freeform 33">
                <a:extLst>
                  <a:ext uri="{FF2B5EF4-FFF2-40B4-BE49-F238E27FC236}">
                    <a16:creationId xmlns:a16="http://schemas.microsoft.com/office/drawing/2014/main" id="{5BC8FAFD-C856-F52E-7516-0E4E925DF7C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 rot="21545399">
                <a:off x="6770659" y="4341876"/>
                <a:ext cx="406385" cy="379920"/>
              </a:xfrm>
              <a:custGeom>
                <a:avLst/>
                <a:gdLst>
                  <a:gd name="T0" fmla="*/ 159 w 282"/>
                  <a:gd name="T1" fmla="*/ 0 h 264"/>
                  <a:gd name="T2" fmla="*/ 0 w 282"/>
                  <a:gd name="T3" fmla="*/ 176 h 264"/>
                  <a:gd name="T4" fmla="*/ 53 w 282"/>
                  <a:gd name="T5" fmla="*/ 176 h 264"/>
                  <a:gd name="T6" fmla="*/ 106 w 282"/>
                  <a:gd name="T7" fmla="*/ 194 h 264"/>
                  <a:gd name="T8" fmla="*/ 159 w 282"/>
                  <a:gd name="T9" fmla="*/ 264 h 264"/>
                  <a:gd name="T10" fmla="*/ 282 w 282"/>
                  <a:gd name="T11" fmla="*/ 124 h 264"/>
                  <a:gd name="T12" fmla="*/ 159 w 282"/>
                  <a:gd name="T13" fmla="*/ 0 h 264"/>
                  <a:gd name="T14" fmla="*/ 71 w 282"/>
                  <a:gd name="T15" fmla="*/ 128 h 264"/>
                  <a:gd name="T16" fmla="*/ 49 w 282"/>
                  <a:gd name="T17" fmla="*/ 106 h 264"/>
                  <a:gd name="T18" fmla="*/ 71 w 282"/>
                  <a:gd name="T19" fmla="*/ 84 h 264"/>
                  <a:gd name="T20" fmla="*/ 93 w 282"/>
                  <a:gd name="T21" fmla="*/ 106 h 264"/>
                  <a:gd name="T22" fmla="*/ 71 w 282"/>
                  <a:gd name="T23" fmla="*/ 128 h 264"/>
                  <a:gd name="T24" fmla="*/ 110 w 282"/>
                  <a:gd name="T25" fmla="*/ 62 h 264"/>
                  <a:gd name="T26" fmla="*/ 132 w 282"/>
                  <a:gd name="T27" fmla="*/ 40 h 264"/>
                  <a:gd name="T28" fmla="*/ 154 w 282"/>
                  <a:gd name="T29" fmla="*/ 62 h 264"/>
                  <a:gd name="T30" fmla="*/ 132 w 282"/>
                  <a:gd name="T31" fmla="*/ 84 h 264"/>
                  <a:gd name="T32" fmla="*/ 110 w 282"/>
                  <a:gd name="T33" fmla="*/ 62 h 264"/>
                  <a:gd name="T34" fmla="*/ 167 w 282"/>
                  <a:gd name="T35" fmla="*/ 216 h 264"/>
                  <a:gd name="T36" fmla="*/ 137 w 282"/>
                  <a:gd name="T37" fmla="*/ 185 h 264"/>
                  <a:gd name="T38" fmla="*/ 167 w 282"/>
                  <a:gd name="T39" fmla="*/ 154 h 264"/>
                  <a:gd name="T40" fmla="*/ 198 w 282"/>
                  <a:gd name="T41" fmla="*/ 185 h 264"/>
                  <a:gd name="T42" fmla="*/ 167 w 282"/>
                  <a:gd name="T43" fmla="*/ 216 h 264"/>
                  <a:gd name="T44" fmla="*/ 220 w 282"/>
                  <a:gd name="T45" fmla="*/ 163 h 264"/>
                  <a:gd name="T46" fmla="*/ 207 w 282"/>
                  <a:gd name="T47" fmla="*/ 150 h 264"/>
                  <a:gd name="T48" fmla="*/ 220 w 282"/>
                  <a:gd name="T49" fmla="*/ 137 h 264"/>
                  <a:gd name="T50" fmla="*/ 233 w 282"/>
                  <a:gd name="T51" fmla="*/ 150 h 264"/>
                  <a:gd name="T52" fmla="*/ 220 w 282"/>
                  <a:gd name="T53" fmla="*/ 163 h 264"/>
                  <a:gd name="T54" fmla="*/ 203 w 282"/>
                  <a:gd name="T55" fmla="*/ 110 h 264"/>
                  <a:gd name="T56" fmla="*/ 172 w 282"/>
                  <a:gd name="T57" fmla="*/ 80 h 264"/>
                  <a:gd name="T58" fmla="*/ 203 w 282"/>
                  <a:gd name="T59" fmla="*/ 49 h 264"/>
                  <a:gd name="T60" fmla="*/ 233 w 282"/>
                  <a:gd name="T61" fmla="*/ 80 h 264"/>
                  <a:gd name="T62" fmla="*/ 203 w 282"/>
                  <a:gd name="T63" fmla="*/ 110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82" h="264">
                    <a:moveTo>
                      <a:pt x="159" y="0"/>
                    </a:moveTo>
                    <a:cubicBezTo>
                      <a:pt x="53" y="0"/>
                      <a:pt x="0" y="106"/>
                      <a:pt x="0" y="176"/>
                    </a:cubicBezTo>
                    <a:cubicBezTo>
                      <a:pt x="0" y="194"/>
                      <a:pt x="35" y="229"/>
                      <a:pt x="53" y="176"/>
                    </a:cubicBezTo>
                    <a:cubicBezTo>
                      <a:pt x="61" y="153"/>
                      <a:pt x="106" y="159"/>
                      <a:pt x="106" y="194"/>
                    </a:cubicBezTo>
                    <a:cubicBezTo>
                      <a:pt x="106" y="233"/>
                      <a:pt x="123" y="264"/>
                      <a:pt x="159" y="264"/>
                    </a:cubicBezTo>
                    <a:cubicBezTo>
                      <a:pt x="264" y="264"/>
                      <a:pt x="282" y="176"/>
                      <a:pt x="282" y="124"/>
                    </a:cubicBezTo>
                    <a:cubicBezTo>
                      <a:pt x="282" y="71"/>
                      <a:pt x="264" y="0"/>
                      <a:pt x="159" y="0"/>
                    </a:cubicBezTo>
                    <a:close/>
                    <a:moveTo>
                      <a:pt x="71" y="128"/>
                    </a:moveTo>
                    <a:cubicBezTo>
                      <a:pt x="58" y="128"/>
                      <a:pt x="49" y="118"/>
                      <a:pt x="49" y="106"/>
                    </a:cubicBezTo>
                    <a:cubicBezTo>
                      <a:pt x="49" y="94"/>
                      <a:pt x="58" y="84"/>
                      <a:pt x="71" y="84"/>
                    </a:cubicBezTo>
                    <a:cubicBezTo>
                      <a:pt x="83" y="84"/>
                      <a:pt x="93" y="94"/>
                      <a:pt x="93" y="106"/>
                    </a:cubicBezTo>
                    <a:cubicBezTo>
                      <a:pt x="93" y="118"/>
                      <a:pt x="83" y="128"/>
                      <a:pt x="71" y="128"/>
                    </a:cubicBezTo>
                    <a:close/>
                    <a:moveTo>
                      <a:pt x="110" y="62"/>
                    </a:moveTo>
                    <a:cubicBezTo>
                      <a:pt x="110" y="50"/>
                      <a:pt x="120" y="40"/>
                      <a:pt x="132" y="40"/>
                    </a:cubicBezTo>
                    <a:cubicBezTo>
                      <a:pt x="144" y="40"/>
                      <a:pt x="154" y="50"/>
                      <a:pt x="154" y="62"/>
                    </a:cubicBezTo>
                    <a:cubicBezTo>
                      <a:pt x="154" y="74"/>
                      <a:pt x="144" y="84"/>
                      <a:pt x="132" y="84"/>
                    </a:cubicBezTo>
                    <a:cubicBezTo>
                      <a:pt x="120" y="84"/>
                      <a:pt x="110" y="74"/>
                      <a:pt x="110" y="62"/>
                    </a:cubicBezTo>
                    <a:close/>
                    <a:moveTo>
                      <a:pt x="167" y="216"/>
                    </a:moveTo>
                    <a:cubicBezTo>
                      <a:pt x="150" y="216"/>
                      <a:pt x="137" y="202"/>
                      <a:pt x="137" y="185"/>
                    </a:cubicBezTo>
                    <a:cubicBezTo>
                      <a:pt x="137" y="168"/>
                      <a:pt x="150" y="154"/>
                      <a:pt x="167" y="154"/>
                    </a:cubicBezTo>
                    <a:cubicBezTo>
                      <a:pt x="184" y="154"/>
                      <a:pt x="198" y="168"/>
                      <a:pt x="198" y="185"/>
                    </a:cubicBezTo>
                    <a:cubicBezTo>
                      <a:pt x="198" y="202"/>
                      <a:pt x="184" y="216"/>
                      <a:pt x="167" y="216"/>
                    </a:cubicBezTo>
                    <a:close/>
                    <a:moveTo>
                      <a:pt x="220" y="163"/>
                    </a:moveTo>
                    <a:cubicBezTo>
                      <a:pt x="213" y="163"/>
                      <a:pt x="207" y="157"/>
                      <a:pt x="207" y="150"/>
                    </a:cubicBezTo>
                    <a:cubicBezTo>
                      <a:pt x="207" y="143"/>
                      <a:pt x="213" y="137"/>
                      <a:pt x="220" y="137"/>
                    </a:cubicBezTo>
                    <a:cubicBezTo>
                      <a:pt x="227" y="137"/>
                      <a:pt x="233" y="143"/>
                      <a:pt x="233" y="150"/>
                    </a:cubicBezTo>
                    <a:cubicBezTo>
                      <a:pt x="233" y="157"/>
                      <a:pt x="227" y="163"/>
                      <a:pt x="220" y="163"/>
                    </a:cubicBezTo>
                    <a:close/>
                    <a:moveTo>
                      <a:pt x="203" y="110"/>
                    </a:moveTo>
                    <a:cubicBezTo>
                      <a:pt x="186" y="110"/>
                      <a:pt x="172" y="97"/>
                      <a:pt x="172" y="80"/>
                    </a:cubicBezTo>
                    <a:cubicBezTo>
                      <a:pt x="172" y="63"/>
                      <a:pt x="186" y="49"/>
                      <a:pt x="203" y="49"/>
                    </a:cubicBezTo>
                    <a:cubicBezTo>
                      <a:pt x="220" y="49"/>
                      <a:pt x="233" y="63"/>
                      <a:pt x="233" y="80"/>
                    </a:cubicBezTo>
                    <a:cubicBezTo>
                      <a:pt x="233" y="97"/>
                      <a:pt x="220" y="110"/>
                      <a:pt x="203" y="11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242527"/>
                  </a:solidFill>
                  <a:effectLst/>
                  <a:uLnTx/>
                  <a:uFillTx/>
                  <a:latin typeface="+mn-lt"/>
                </a:endParaRPr>
              </a:p>
            </p:txBody>
          </p:sp>
          <p:grpSp>
            <p:nvGrpSpPr>
              <p:cNvPr id="25" name="Groupe 24">
                <a:extLst>
                  <a:ext uri="{FF2B5EF4-FFF2-40B4-BE49-F238E27FC236}">
                    <a16:creationId xmlns:a16="http://schemas.microsoft.com/office/drawing/2014/main" id="{FFB627B3-67CD-66F5-11C5-35E58AF0D49B}"/>
                  </a:ext>
                </a:extLst>
              </p:cNvPr>
              <p:cNvGrpSpPr/>
              <p:nvPr userDrawn="1"/>
            </p:nvGrpSpPr>
            <p:grpSpPr>
              <a:xfrm>
                <a:off x="6640513" y="4846858"/>
                <a:ext cx="5114380" cy="1730538"/>
                <a:chOff x="6640513" y="4846858"/>
                <a:chExt cx="5114380" cy="1730538"/>
              </a:xfrm>
            </p:grpSpPr>
            <p:grpSp>
              <p:nvGrpSpPr>
                <p:cNvPr id="24" name="Groupe 23">
                  <a:extLst>
                    <a:ext uri="{FF2B5EF4-FFF2-40B4-BE49-F238E27FC236}">
                      <a16:creationId xmlns:a16="http://schemas.microsoft.com/office/drawing/2014/main" id="{A00E677A-D240-745F-36F5-142BF18771EC}"/>
                    </a:ext>
                  </a:extLst>
                </p:cNvPr>
                <p:cNvGrpSpPr/>
                <p:nvPr userDrawn="1"/>
              </p:nvGrpSpPr>
              <p:grpSpPr>
                <a:xfrm>
                  <a:off x="6640513" y="4846858"/>
                  <a:ext cx="2389187" cy="1730538"/>
                  <a:chOff x="6640513" y="4846858"/>
                  <a:chExt cx="2389187" cy="1730538"/>
                </a:xfrm>
              </p:grpSpPr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910A2A4F-A11E-3DF8-FED9-2F022FD4B15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6640514" y="5216190"/>
                    <a:ext cx="2389186" cy="1361206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just" defTabSz="914400">
                      <a:lnSpc>
                        <a:spcPct val="120000"/>
                      </a:lnSpc>
                    </a:pPr>
                    <a:r>
                      <a:rPr lang="fr-FR" sz="1400" noProof="0" dirty="0">
                        <a:solidFill>
                          <a:srgbClr val="FFFFFF"/>
                        </a:solidFill>
                        <a:latin typeface="+mn-lt"/>
                        <a:ea typeface="Times New Roman" panose="02020603050405020304" pitchFamily="18" charset="0"/>
                        <a:cs typeface="Raleway" panose="020B0503030101060003" pitchFamily="34" charset="0"/>
                      </a:rPr>
                      <a:t>Les deux nuances de bleu sont les couleurs dominantes</a:t>
                    </a:r>
                    <a:r>
                      <a:rPr lang="fr-FR" sz="1400" baseline="0" noProof="0" dirty="0">
                        <a:solidFill>
                          <a:srgbClr val="FFFFFF"/>
                        </a:solidFill>
                        <a:latin typeface="+mn-lt"/>
                        <a:ea typeface="Times New Roman" panose="02020603050405020304" pitchFamily="18" charset="0"/>
                        <a:cs typeface="Raleway" panose="020B0503030101060003" pitchFamily="34" charset="0"/>
                      </a:rPr>
                      <a:t>. Les couleurs d’accent sont le jaune et orange. Ces couleurs  </a:t>
                    </a:r>
                    <a:endParaRPr lang="fr-FR" sz="1400" noProof="0" dirty="0">
                      <a:solidFill>
                        <a:srgbClr val="FFFFFF"/>
                      </a:solidFill>
                      <a:latin typeface="+mn-lt"/>
                    </a:endParaRPr>
                  </a:p>
                </p:txBody>
              </p:sp>
              <p:sp>
                <p:nvSpPr>
                  <p:cNvPr id="16" name="TextBox 33">
                    <a:extLst>
                      <a:ext uri="{FF2B5EF4-FFF2-40B4-BE49-F238E27FC236}">
                        <a16:creationId xmlns:a16="http://schemas.microsoft.com/office/drawing/2014/main" id="{620D7690-EC3E-C1AE-8DE4-8DD3DE09974C}"/>
                      </a:ext>
                    </a:extLst>
                  </p:cNvPr>
                  <p:cNvSpPr txBox="1"/>
                  <p:nvPr userDrawn="1"/>
                </p:nvSpPr>
                <p:spPr>
                  <a:xfrm>
                    <a:off x="6640513" y="4846858"/>
                    <a:ext cx="20066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defTabSz="914400"/>
                    <a:r>
                      <a:rPr lang="fr-FR" b="1" noProof="0" dirty="0">
                        <a:solidFill>
                          <a:srgbClr val="FFFFFF"/>
                        </a:solidFill>
                        <a:latin typeface="+mn-lt"/>
                      </a:rPr>
                      <a:t>Application</a:t>
                    </a:r>
                  </a:p>
                </p:txBody>
              </p:sp>
            </p:grp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5A66F445-86F2-B37E-D4CE-8E9AEC248BB5}"/>
                    </a:ext>
                  </a:extLst>
                </p:cNvPr>
                <p:cNvSpPr/>
                <p:nvPr userDrawn="1"/>
              </p:nvSpPr>
              <p:spPr>
                <a:xfrm>
                  <a:off x="9365707" y="5216190"/>
                  <a:ext cx="2389186" cy="136120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d’accent sont à utiliser avec parcimonie pour mettre en valeur un titre,</a:t>
                  </a:r>
                  <a:r>
                    <a:rPr lang="fr-FR" sz="1400" baseline="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 par exemple, ainsi que pour les formes et les éléments graphiques.</a:t>
                  </a:r>
                  <a:endParaRPr lang="fr-FR" sz="1400" noProof="0" dirty="0">
                    <a:solidFill>
                      <a:srgbClr val="FFFFFF"/>
                    </a:solidFill>
                    <a:latin typeface="+mn-lt"/>
                  </a:endParaRPr>
                </a:p>
              </p:txBody>
            </p:sp>
          </p:grpSp>
        </p:grpSp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B3AB995E-D8A7-E863-BF5D-38DD7637B089}"/>
                </a:ext>
              </a:extLst>
            </p:cNvPr>
            <p:cNvGrpSpPr/>
            <p:nvPr userDrawn="1"/>
          </p:nvGrpSpPr>
          <p:grpSpPr>
            <a:xfrm>
              <a:off x="6640513" y="1156494"/>
              <a:ext cx="4936503" cy="2937316"/>
              <a:chOff x="6640513" y="1156494"/>
              <a:chExt cx="4936503" cy="2937316"/>
            </a:xfrm>
          </p:grpSpPr>
          <p:grpSp>
            <p:nvGrpSpPr>
              <p:cNvPr id="23" name="Groupe 22">
                <a:extLst>
                  <a:ext uri="{FF2B5EF4-FFF2-40B4-BE49-F238E27FC236}">
                    <a16:creationId xmlns:a16="http://schemas.microsoft.com/office/drawing/2014/main" id="{7FF28AE2-148B-21A3-2009-E3DB9B7B2046}"/>
                  </a:ext>
                </a:extLst>
              </p:cNvPr>
              <p:cNvGrpSpPr/>
              <p:nvPr userDrawn="1"/>
            </p:nvGrpSpPr>
            <p:grpSpPr>
              <a:xfrm>
                <a:off x="6640513" y="2363272"/>
                <a:ext cx="4936503" cy="1730538"/>
                <a:chOff x="6640513" y="2363272"/>
                <a:chExt cx="4936503" cy="1730538"/>
              </a:xfrm>
            </p:grpSpPr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C74B8871-F894-9B3E-5066-785302332D21}"/>
                    </a:ext>
                  </a:extLst>
                </p:cNvPr>
                <p:cNvSpPr/>
                <p:nvPr userDrawn="1"/>
              </p:nvSpPr>
              <p:spPr>
                <a:xfrm>
                  <a:off x="6640513" y="2732604"/>
                  <a:ext cx="4936503" cy="136120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La palette de couleurs principale des documents destinés à un</a:t>
                  </a:r>
                  <a:r>
                    <a:rPr lang="fr-FR" sz="1400" baseline="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 usage de communication externe est similaire à celle de la campagne « À Vous de Jouer ». Elle ne peut en aucun cas être modifiée ou remplacée par une autre palette de couleurs. </a:t>
                  </a:r>
                  <a:endParaRPr lang="fr-FR" sz="1400" noProof="0" dirty="0">
                    <a:solidFill>
                      <a:srgbClr val="FFFFFF"/>
                    </a:solidFill>
                    <a:latin typeface="+mn-lt"/>
                  </a:endParaRPr>
                </a:p>
              </p:txBody>
            </p:sp>
            <p:sp>
              <p:nvSpPr>
                <p:cNvPr id="13" name="TextBox 10">
                  <a:extLst>
                    <a:ext uri="{FF2B5EF4-FFF2-40B4-BE49-F238E27FC236}">
                      <a16:creationId xmlns:a16="http://schemas.microsoft.com/office/drawing/2014/main" id="{8A91B9C7-9CAD-C4C6-B029-EEDBBFB122FB}"/>
                    </a:ext>
                  </a:extLst>
                </p:cNvPr>
                <p:cNvSpPr txBox="1"/>
                <p:nvPr userDrawn="1"/>
              </p:nvSpPr>
              <p:spPr>
                <a:xfrm>
                  <a:off x="6640513" y="2363272"/>
                  <a:ext cx="2006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b="1" noProof="0" dirty="0">
                      <a:solidFill>
                        <a:srgbClr val="FFFFFF"/>
                      </a:solidFill>
                      <a:latin typeface="+mn-lt"/>
                    </a:rPr>
                    <a:t>Description</a:t>
                  </a:r>
                </a:p>
              </p:txBody>
            </p:sp>
          </p:grpSp>
          <p:grpSp>
            <p:nvGrpSpPr>
              <p:cNvPr id="27" name="Groupe 26">
                <a:extLst>
                  <a:ext uri="{FF2B5EF4-FFF2-40B4-BE49-F238E27FC236}">
                    <a16:creationId xmlns:a16="http://schemas.microsoft.com/office/drawing/2014/main" id="{85A3B7BA-DB6D-43FD-493C-393E6E4C8BBC}"/>
                  </a:ext>
                </a:extLst>
              </p:cNvPr>
              <p:cNvGrpSpPr/>
              <p:nvPr userDrawn="1"/>
            </p:nvGrpSpPr>
            <p:grpSpPr>
              <a:xfrm>
                <a:off x="6640513" y="1156494"/>
                <a:ext cx="3132000" cy="1286197"/>
                <a:chOff x="6640513" y="1156494"/>
                <a:chExt cx="3132000" cy="1286197"/>
              </a:xfrm>
            </p:grpSpPr>
            <p:sp>
              <p:nvSpPr>
                <p:cNvPr id="11" name="Title 3">
                  <a:extLst>
                    <a:ext uri="{FF2B5EF4-FFF2-40B4-BE49-F238E27FC236}">
                      <a16:creationId xmlns:a16="http://schemas.microsoft.com/office/drawing/2014/main" id="{AEC34D8B-66AA-1A8D-D38F-9F47C7EEC847}"/>
                    </a:ext>
                  </a:extLst>
                </p:cNvPr>
                <p:cNvSpPr txBox="1">
                  <a:spLocks/>
                </p:cNvSpPr>
                <p:nvPr userDrawn="1"/>
              </p:nvSpPr>
              <p:spPr>
                <a:xfrm>
                  <a:off x="6640513" y="1156494"/>
                  <a:ext cx="3132000" cy="1286197"/>
                </a:xfrm>
                <a:prstGeom prst="rect">
                  <a:avLst/>
                </a:prstGeom>
              </p:spPr>
              <p:txBody>
                <a:bodyPr anchor="ctr">
                  <a:noAutofit/>
                </a:bodyPr>
                <a:lstStyle>
                  <a:lvl1pPr algn="l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4800" b="1" kern="1200">
                      <a:solidFill>
                        <a:schemeClr val="bg2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ct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4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accent4"/>
                      </a:solidFill>
                      <a:effectLst/>
                      <a:uLnTx/>
                      <a:uFillTx/>
                      <a:latin typeface="+mn-lt"/>
                      <a:ea typeface="+mj-ea"/>
                      <a:cs typeface="+mj-cs"/>
                    </a:rPr>
                    <a:t>Principale</a:t>
                  </a:r>
                </a:p>
              </p:txBody>
            </p:sp>
            <p:sp>
              <p:nvSpPr>
                <p:cNvPr id="22" name="Subtitle 4">
                  <a:extLst>
                    <a:ext uri="{FF2B5EF4-FFF2-40B4-BE49-F238E27FC236}">
                      <a16:creationId xmlns:a16="http://schemas.microsoft.com/office/drawing/2014/main" id="{C73B8DDF-6837-C183-C67E-0CDBBC30D639}"/>
                    </a:ext>
                  </a:extLst>
                </p:cNvPr>
                <p:cNvSpPr txBox="1">
                  <a:spLocks/>
                </p:cNvSpPr>
                <p:nvPr userDrawn="1"/>
              </p:nvSpPr>
              <p:spPr>
                <a:xfrm>
                  <a:off x="6640513" y="1166495"/>
                  <a:ext cx="2052000" cy="350838"/>
                </a:xfrm>
                <a:prstGeom prst="rect">
                  <a:avLst/>
                </a:prstGeom>
              </p:spPr>
              <p:txBody>
                <a:bodyPr anchor="ctr">
                  <a:normAutofit/>
                </a:bodyPr>
                <a:lstStyle>
                  <a:lvl1pPr marL="0" indent="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1200" b="1" kern="1200" spc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9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fr-FR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Palette de couleurs</a:t>
                  </a:r>
                </a:p>
              </p:txBody>
            </p:sp>
          </p:grpSp>
        </p:grpSp>
      </p:grp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1D8D9E24-0673-3F2A-FBC2-070A088525B2}"/>
              </a:ext>
            </a:extLst>
          </p:cNvPr>
          <p:cNvGrpSpPr/>
          <p:nvPr userDrawn="1"/>
        </p:nvGrpSpPr>
        <p:grpSpPr>
          <a:xfrm>
            <a:off x="1399309" y="931715"/>
            <a:ext cx="3297382" cy="4994570"/>
            <a:chOff x="1399309" y="928248"/>
            <a:chExt cx="3297382" cy="4994570"/>
          </a:xfrm>
        </p:grpSpPr>
        <p:sp>
          <p:nvSpPr>
            <p:cNvPr id="3" name="Rectangle: Rounded Corners 11">
              <a:extLst>
                <a:ext uri="{FF2B5EF4-FFF2-40B4-BE49-F238E27FC236}">
                  <a16:creationId xmlns:a16="http://schemas.microsoft.com/office/drawing/2014/main" id="{D8B99D2E-B1AE-C48F-91C6-7FBA605D4D33}"/>
                </a:ext>
              </a:extLst>
            </p:cNvPr>
            <p:cNvSpPr/>
            <p:nvPr userDrawn="1"/>
          </p:nvSpPr>
          <p:spPr>
            <a:xfrm>
              <a:off x="1399309" y="935182"/>
              <a:ext cx="1570182" cy="1558636"/>
            </a:xfrm>
            <a:prstGeom prst="roundRect">
              <a:avLst>
                <a:gd name="adj" fmla="val 8704"/>
              </a:avLst>
            </a:prstGeom>
            <a:solidFill>
              <a:srgbClr val="33439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#334394</a:t>
              </a:r>
            </a:p>
          </p:txBody>
        </p:sp>
        <p:sp>
          <p:nvSpPr>
            <p:cNvPr id="4" name="Rectangle: Rounded Corners 12">
              <a:extLst>
                <a:ext uri="{FF2B5EF4-FFF2-40B4-BE49-F238E27FC236}">
                  <a16:creationId xmlns:a16="http://schemas.microsoft.com/office/drawing/2014/main" id="{1506514E-EFD3-32BC-DF08-F52D28D663BB}"/>
                </a:ext>
              </a:extLst>
            </p:cNvPr>
            <p:cNvSpPr/>
            <p:nvPr userDrawn="1"/>
          </p:nvSpPr>
          <p:spPr>
            <a:xfrm>
              <a:off x="1399309" y="2649682"/>
              <a:ext cx="1570182" cy="1558636"/>
            </a:xfrm>
            <a:prstGeom prst="roundRect">
              <a:avLst>
                <a:gd name="adj" fmla="val 8704"/>
              </a:avLst>
            </a:prstGeom>
            <a:solidFill>
              <a:srgbClr val="3554A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#3554A2</a:t>
              </a:r>
            </a:p>
          </p:txBody>
        </p:sp>
        <p:sp>
          <p:nvSpPr>
            <p:cNvPr id="5" name="Rectangle: Rounded Corners 13">
              <a:extLst>
                <a:ext uri="{FF2B5EF4-FFF2-40B4-BE49-F238E27FC236}">
                  <a16:creationId xmlns:a16="http://schemas.microsoft.com/office/drawing/2014/main" id="{10224DE4-B65C-1336-1E48-3053178EE4CD}"/>
                </a:ext>
              </a:extLst>
            </p:cNvPr>
            <p:cNvSpPr/>
            <p:nvPr userDrawn="1"/>
          </p:nvSpPr>
          <p:spPr>
            <a:xfrm>
              <a:off x="1399309" y="4364182"/>
              <a:ext cx="1570182" cy="1558636"/>
            </a:xfrm>
            <a:prstGeom prst="roundRect">
              <a:avLst>
                <a:gd name="adj" fmla="val 8704"/>
              </a:avLst>
            </a:prstGeom>
            <a:solidFill>
              <a:srgbClr val="FFE52C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#FFE52C</a:t>
              </a:r>
            </a:p>
          </p:txBody>
        </p:sp>
        <p:sp>
          <p:nvSpPr>
            <p:cNvPr id="8" name="Rectangle: Rounded Corners 13">
              <a:extLst>
                <a:ext uri="{FF2B5EF4-FFF2-40B4-BE49-F238E27FC236}">
                  <a16:creationId xmlns:a16="http://schemas.microsoft.com/office/drawing/2014/main" id="{48E41E10-9BCB-162A-4A4F-C990B9AB7725}"/>
                </a:ext>
              </a:extLst>
            </p:cNvPr>
            <p:cNvSpPr/>
            <p:nvPr userDrawn="1"/>
          </p:nvSpPr>
          <p:spPr>
            <a:xfrm>
              <a:off x="3126509" y="2649682"/>
              <a:ext cx="1570182" cy="1558636"/>
            </a:xfrm>
            <a:prstGeom prst="roundRect">
              <a:avLst>
                <a:gd name="adj" fmla="val 8704"/>
              </a:avLst>
            </a:prstGeom>
            <a:solidFill>
              <a:srgbClr val="FFFFFF"/>
            </a:solidFill>
            <a:ln w="285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#FFFFFF</a:t>
              </a:r>
            </a:p>
          </p:txBody>
        </p:sp>
        <p:sp>
          <p:nvSpPr>
            <p:cNvPr id="31" name="Rectangle: Rounded Corners 11">
              <a:extLst>
                <a:ext uri="{FF2B5EF4-FFF2-40B4-BE49-F238E27FC236}">
                  <a16:creationId xmlns:a16="http://schemas.microsoft.com/office/drawing/2014/main" id="{5940C8DE-26FA-D904-DCB5-EFA8B3B3D637}"/>
                </a:ext>
              </a:extLst>
            </p:cNvPr>
            <p:cNvSpPr/>
            <p:nvPr userDrawn="1"/>
          </p:nvSpPr>
          <p:spPr>
            <a:xfrm>
              <a:off x="3126509" y="928248"/>
              <a:ext cx="1570182" cy="1558636"/>
            </a:xfrm>
            <a:prstGeom prst="roundRect">
              <a:avLst>
                <a:gd name="adj" fmla="val 8704"/>
              </a:avLst>
            </a:prstGeom>
            <a:solidFill>
              <a:srgbClr val="D3591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#D35917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970753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Palette De Coule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Single Corner Rounded 19">
            <a:extLst>
              <a:ext uri="{FF2B5EF4-FFF2-40B4-BE49-F238E27FC236}">
                <a16:creationId xmlns:a16="http://schemas.microsoft.com/office/drawing/2014/main" id="{2EFF6796-6636-8369-8F72-752FD74055E6}"/>
              </a:ext>
            </a:extLst>
          </p:cNvPr>
          <p:cNvSpPr/>
          <p:nvPr/>
        </p:nvSpPr>
        <p:spPr>
          <a:xfrm rot="10800000" flipV="1">
            <a:off x="6096000" y="0"/>
            <a:ext cx="6096000" cy="6858000"/>
          </a:xfrm>
          <a:prstGeom prst="round1Rect">
            <a:avLst>
              <a:gd name="adj" fmla="val 8004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Freeform 33">
            <a:extLst>
              <a:ext uri="{FF2B5EF4-FFF2-40B4-BE49-F238E27FC236}">
                <a16:creationId xmlns:a16="http://schemas.microsoft.com/office/drawing/2014/main" id="{A4D97A74-D746-E4AB-099B-C1B7FDE20D74}"/>
              </a:ext>
            </a:extLst>
          </p:cNvPr>
          <p:cNvSpPr>
            <a:spLocks noEditPoints="1"/>
          </p:cNvSpPr>
          <p:nvPr/>
        </p:nvSpPr>
        <p:spPr bwMode="auto">
          <a:xfrm rot="21545399">
            <a:off x="6770659" y="3903931"/>
            <a:ext cx="406385" cy="379920"/>
          </a:xfrm>
          <a:custGeom>
            <a:avLst/>
            <a:gdLst>
              <a:gd name="T0" fmla="*/ 159 w 282"/>
              <a:gd name="T1" fmla="*/ 0 h 264"/>
              <a:gd name="T2" fmla="*/ 0 w 282"/>
              <a:gd name="T3" fmla="*/ 176 h 264"/>
              <a:gd name="T4" fmla="*/ 53 w 282"/>
              <a:gd name="T5" fmla="*/ 176 h 264"/>
              <a:gd name="T6" fmla="*/ 106 w 282"/>
              <a:gd name="T7" fmla="*/ 194 h 264"/>
              <a:gd name="T8" fmla="*/ 159 w 282"/>
              <a:gd name="T9" fmla="*/ 264 h 264"/>
              <a:gd name="T10" fmla="*/ 282 w 282"/>
              <a:gd name="T11" fmla="*/ 124 h 264"/>
              <a:gd name="T12" fmla="*/ 159 w 282"/>
              <a:gd name="T13" fmla="*/ 0 h 264"/>
              <a:gd name="T14" fmla="*/ 71 w 282"/>
              <a:gd name="T15" fmla="*/ 128 h 264"/>
              <a:gd name="T16" fmla="*/ 49 w 282"/>
              <a:gd name="T17" fmla="*/ 106 h 264"/>
              <a:gd name="T18" fmla="*/ 71 w 282"/>
              <a:gd name="T19" fmla="*/ 84 h 264"/>
              <a:gd name="T20" fmla="*/ 93 w 282"/>
              <a:gd name="T21" fmla="*/ 106 h 264"/>
              <a:gd name="T22" fmla="*/ 71 w 282"/>
              <a:gd name="T23" fmla="*/ 128 h 264"/>
              <a:gd name="T24" fmla="*/ 110 w 282"/>
              <a:gd name="T25" fmla="*/ 62 h 264"/>
              <a:gd name="T26" fmla="*/ 132 w 282"/>
              <a:gd name="T27" fmla="*/ 40 h 264"/>
              <a:gd name="T28" fmla="*/ 154 w 282"/>
              <a:gd name="T29" fmla="*/ 62 h 264"/>
              <a:gd name="T30" fmla="*/ 132 w 282"/>
              <a:gd name="T31" fmla="*/ 84 h 264"/>
              <a:gd name="T32" fmla="*/ 110 w 282"/>
              <a:gd name="T33" fmla="*/ 62 h 264"/>
              <a:gd name="T34" fmla="*/ 167 w 282"/>
              <a:gd name="T35" fmla="*/ 216 h 264"/>
              <a:gd name="T36" fmla="*/ 137 w 282"/>
              <a:gd name="T37" fmla="*/ 185 h 264"/>
              <a:gd name="T38" fmla="*/ 167 w 282"/>
              <a:gd name="T39" fmla="*/ 154 h 264"/>
              <a:gd name="T40" fmla="*/ 198 w 282"/>
              <a:gd name="T41" fmla="*/ 185 h 264"/>
              <a:gd name="T42" fmla="*/ 167 w 282"/>
              <a:gd name="T43" fmla="*/ 216 h 264"/>
              <a:gd name="T44" fmla="*/ 220 w 282"/>
              <a:gd name="T45" fmla="*/ 163 h 264"/>
              <a:gd name="T46" fmla="*/ 207 w 282"/>
              <a:gd name="T47" fmla="*/ 150 h 264"/>
              <a:gd name="T48" fmla="*/ 220 w 282"/>
              <a:gd name="T49" fmla="*/ 137 h 264"/>
              <a:gd name="T50" fmla="*/ 233 w 282"/>
              <a:gd name="T51" fmla="*/ 150 h 264"/>
              <a:gd name="T52" fmla="*/ 220 w 282"/>
              <a:gd name="T53" fmla="*/ 163 h 264"/>
              <a:gd name="T54" fmla="*/ 203 w 282"/>
              <a:gd name="T55" fmla="*/ 110 h 264"/>
              <a:gd name="T56" fmla="*/ 172 w 282"/>
              <a:gd name="T57" fmla="*/ 80 h 264"/>
              <a:gd name="T58" fmla="*/ 203 w 282"/>
              <a:gd name="T59" fmla="*/ 49 h 264"/>
              <a:gd name="T60" fmla="*/ 233 w 282"/>
              <a:gd name="T61" fmla="*/ 80 h 264"/>
              <a:gd name="T62" fmla="*/ 203 w 282"/>
              <a:gd name="T63" fmla="*/ 110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82" h="264">
                <a:moveTo>
                  <a:pt x="159" y="0"/>
                </a:moveTo>
                <a:cubicBezTo>
                  <a:pt x="53" y="0"/>
                  <a:pt x="0" y="106"/>
                  <a:pt x="0" y="176"/>
                </a:cubicBezTo>
                <a:cubicBezTo>
                  <a:pt x="0" y="194"/>
                  <a:pt x="35" y="229"/>
                  <a:pt x="53" y="176"/>
                </a:cubicBezTo>
                <a:cubicBezTo>
                  <a:pt x="61" y="153"/>
                  <a:pt x="106" y="159"/>
                  <a:pt x="106" y="194"/>
                </a:cubicBezTo>
                <a:cubicBezTo>
                  <a:pt x="106" y="233"/>
                  <a:pt x="123" y="264"/>
                  <a:pt x="159" y="264"/>
                </a:cubicBezTo>
                <a:cubicBezTo>
                  <a:pt x="264" y="264"/>
                  <a:pt x="282" y="176"/>
                  <a:pt x="282" y="124"/>
                </a:cubicBezTo>
                <a:cubicBezTo>
                  <a:pt x="282" y="71"/>
                  <a:pt x="264" y="0"/>
                  <a:pt x="159" y="0"/>
                </a:cubicBezTo>
                <a:close/>
                <a:moveTo>
                  <a:pt x="71" y="128"/>
                </a:moveTo>
                <a:cubicBezTo>
                  <a:pt x="58" y="128"/>
                  <a:pt x="49" y="118"/>
                  <a:pt x="49" y="106"/>
                </a:cubicBezTo>
                <a:cubicBezTo>
                  <a:pt x="49" y="94"/>
                  <a:pt x="58" y="84"/>
                  <a:pt x="71" y="84"/>
                </a:cubicBezTo>
                <a:cubicBezTo>
                  <a:pt x="83" y="84"/>
                  <a:pt x="93" y="94"/>
                  <a:pt x="93" y="106"/>
                </a:cubicBezTo>
                <a:cubicBezTo>
                  <a:pt x="93" y="118"/>
                  <a:pt x="83" y="128"/>
                  <a:pt x="71" y="128"/>
                </a:cubicBezTo>
                <a:close/>
                <a:moveTo>
                  <a:pt x="110" y="62"/>
                </a:moveTo>
                <a:cubicBezTo>
                  <a:pt x="110" y="50"/>
                  <a:pt x="120" y="40"/>
                  <a:pt x="132" y="40"/>
                </a:cubicBezTo>
                <a:cubicBezTo>
                  <a:pt x="144" y="40"/>
                  <a:pt x="154" y="50"/>
                  <a:pt x="154" y="62"/>
                </a:cubicBezTo>
                <a:cubicBezTo>
                  <a:pt x="154" y="74"/>
                  <a:pt x="144" y="84"/>
                  <a:pt x="132" y="84"/>
                </a:cubicBezTo>
                <a:cubicBezTo>
                  <a:pt x="120" y="84"/>
                  <a:pt x="110" y="74"/>
                  <a:pt x="110" y="62"/>
                </a:cubicBezTo>
                <a:close/>
                <a:moveTo>
                  <a:pt x="167" y="216"/>
                </a:moveTo>
                <a:cubicBezTo>
                  <a:pt x="150" y="216"/>
                  <a:pt x="137" y="202"/>
                  <a:pt x="137" y="185"/>
                </a:cubicBezTo>
                <a:cubicBezTo>
                  <a:pt x="137" y="168"/>
                  <a:pt x="150" y="154"/>
                  <a:pt x="167" y="154"/>
                </a:cubicBezTo>
                <a:cubicBezTo>
                  <a:pt x="184" y="154"/>
                  <a:pt x="198" y="168"/>
                  <a:pt x="198" y="185"/>
                </a:cubicBezTo>
                <a:cubicBezTo>
                  <a:pt x="198" y="202"/>
                  <a:pt x="184" y="216"/>
                  <a:pt x="167" y="216"/>
                </a:cubicBezTo>
                <a:close/>
                <a:moveTo>
                  <a:pt x="220" y="163"/>
                </a:moveTo>
                <a:cubicBezTo>
                  <a:pt x="213" y="163"/>
                  <a:pt x="207" y="157"/>
                  <a:pt x="207" y="150"/>
                </a:cubicBezTo>
                <a:cubicBezTo>
                  <a:pt x="207" y="143"/>
                  <a:pt x="213" y="137"/>
                  <a:pt x="220" y="137"/>
                </a:cubicBezTo>
                <a:cubicBezTo>
                  <a:pt x="227" y="137"/>
                  <a:pt x="233" y="143"/>
                  <a:pt x="233" y="150"/>
                </a:cubicBezTo>
                <a:cubicBezTo>
                  <a:pt x="233" y="157"/>
                  <a:pt x="227" y="163"/>
                  <a:pt x="220" y="163"/>
                </a:cubicBezTo>
                <a:close/>
                <a:moveTo>
                  <a:pt x="203" y="110"/>
                </a:moveTo>
                <a:cubicBezTo>
                  <a:pt x="186" y="110"/>
                  <a:pt x="172" y="97"/>
                  <a:pt x="172" y="80"/>
                </a:cubicBezTo>
                <a:cubicBezTo>
                  <a:pt x="172" y="63"/>
                  <a:pt x="186" y="49"/>
                  <a:pt x="203" y="49"/>
                </a:cubicBezTo>
                <a:cubicBezTo>
                  <a:pt x="220" y="49"/>
                  <a:pt x="233" y="63"/>
                  <a:pt x="233" y="80"/>
                </a:cubicBezTo>
                <a:cubicBezTo>
                  <a:pt x="233" y="97"/>
                  <a:pt x="220" y="110"/>
                  <a:pt x="203" y="11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242527"/>
              </a:solidFill>
              <a:effectLst/>
              <a:uLnTx/>
              <a:uFillTx/>
              <a:latin typeface="+mn-lt"/>
            </a:endParaRP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12CD868A-403B-A54E-625E-766DEDFE092F}"/>
              </a:ext>
            </a:extLst>
          </p:cNvPr>
          <p:cNvGrpSpPr/>
          <p:nvPr/>
        </p:nvGrpSpPr>
        <p:grpSpPr>
          <a:xfrm>
            <a:off x="6640513" y="4408913"/>
            <a:ext cx="5114380" cy="1989071"/>
            <a:chOff x="6640513" y="4846858"/>
            <a:chExt cx="5114380" cy="1989071"/>
          </a:xfrm>
        </p:grpSpPr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860676A8-C496-B1BD-0EC8-A11162877B87}"/>
                </a:ext>
              </a:extLst>
            </p:cNvPr>
            <p:cNvGrpSpPr/>
            <p:nvPr userDrawn="1"/>
          </p:nvGrpSpPr>
          <p:grpSpPr>
            <a:xfrm>
              <a:off x="6640513" y="4846858"/>
              <a:ext cx="2389187" cy="1730538"/>
              <a:chOff x="6640513" y="4846858"/>
              <a:chExt cx="2389187" cy="1730538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34BCBE1-EA1E-3DCD-1D78-91975D4645B8}"/>
                  </a:ext>
                </a:extLst>
              </p:cNvPr>
              <p:cNvSpPr/>
              <p:nvPr userDrawn="1"/>
            </p:nvSpPr>
            <p:spPr>
              <a:xfrm>
                <a:off x="6640514" y="5216190"/>
                <a:ext cx="2389186" cy="13612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defTabSz="914400">
                  <a:lnSpc>
                    <a:spcPct val="120000"/>
                  </a:lnSpc>
                </a:pPr>
                <a:r>
                  <a:rPr lang="fr-FR" sz="1400" noProof="0" dirty="0">
                    <a:solidFill>
                      <a:srgbClr val="FFFFFF"/>
                    </a:solidFill>
                    <a:latin typeface="+mn-lt"/>
                    <a:ea typeface="Times New Roman" panose="02020603050405020304" pitchFamily="18" charset="0"/>
                    <a:cs typeface="Raleway" panose="020B0503030101060003" pitchFamily="34" charset="0"/>
                  </a:rPr>
                  <a:t>Il convient de maintenir une cohérence visuelle dans l’ensemble du diaporama</a:t>
                </a:r>
                <a:r>
                  <a:rPr lang="fr-FR" sz="1400" baseline="0" noProof="0" dirty="0">
                    <a:solidFill>
                      <a:srgbClr val="FFFFFF"/>
                    </a:solidFill>
                    <a:latin typeface="+mn-lt"/>
                    <a:ea typeface="Times New Roman" panose="02020603050405020304" pitchFamily="18" charset="0"/>
                    <a:cs typeface="Raleway" panose="020B0503030101060003" pitchFamily="34" charset="0"/>
                  </a:rPr>
                  <a:t>. Ainsi, la palette de couleurs secondaire est à utiliser </a:t>
                </a:r>
                <a:endParaRPr lang="fr-FR" sz="1400" noProof="0" dirty="0">
                  <a:solidFill>
                    <a:srgbClr val="FFFFFF"/>
                  </a:solidFill>
                  <a:latin typeface="+mn-lt"/>
                </a:endParaRPr>
              </a:p>
            </p:txBody>
          </p:sp>
          <p:sp>
            <p:nvSpPr>
              <p:cNvPr id="27" name="TextBox 33">
                <a:extLst>
                  <a:ext uri="{FF2B5EF4-FFF2-40B4-BE49-F238E27FC236}">
                    <a16:creationId xmlns:a16="http://schemas.microsoft.com/office/drawing/2014/main" id="{17278D9F-2067-6CD3-6EAA-E58CB57C02CA}"/>
                  </a:ext>
                </a:extLst>
              </p:cNvPr>
              <p:cNvSpPr txBox="1"/>
              <p:nvPr userDrawn="1"/>
            </p:nvSpPr>
            <p:spPr>
              <a:xfrm>
                <a:off x="6640513" y="4846858"/>
                <a:ext cx="2006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fr-FR" b="1" noProof="0" dirty="0">
                    <a:solidFill>
                      <a:srgbClr val="FFFFFF"/>
                    </a:solidFill>
                    <a:latin typeface="+mn-lt"/>
                  </a:rPr>
                  <a:t>Application</a:t>
                </a:r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B942C38-0A67-8024-0BF8-D22D2EC44607}"/>
                </a:ext>
              </a:extLst>
            </p:cNvPr>
            <p:cNvSpPr/>
            <p:nvPr userDrawn="1"/>
          </p:nvSpPr>
          <p:spPr>
            <a:xfrm>
              <a:off x="9365707" y="5216190"/>
              <a:ext cx="2389186" cy="16197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914400">
                <a:lnSpc>
                  <a:spcPct val="120000"/>
                </a:lnSpc>
              </a:pPr>
              <a:r>
                <a:rPr lang="fr-FR" sz="1400" noProof="0" dirty="0">
                  <a:solidFill>
                    <a:srgbClr val="FFFFFF"/>
                  </a:solidFill>
                  <a:latin typeface="+mn-lt"/>
                  <a:ea typeface="Times New Roman" panose="02020603050405020304" pitchFamily="18" charset="0"/>
                  <a:cs typeface="Raleway" panose="020B0503030101060003" pitchFamily="34" charset="0"/>
                </a:rPr>
                <a:t>de façon occasionnelle et pertinente pour quelques éléments graphiques tout en veillant à l’harmonie des associations entre chaque couleur.</a:t>
              </a:r>
              <a:endParaRPr lang="fr-FR" sz="1400" noProof="0" dirty="0">
                <a:solidFill>
                  <a:srgbClr val="FFFFFF"/>
                </a:solidFill>
                <a:latin typeface="+mn-lt"/>
              </a:endParaRPr>
            </a:p>
          </p:txBody>
        </p: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1CCBEE2D-A30F-EF66-AF3B-2A4366294ADB}"/>
              </a:ext>
            </a:extLst>
          </p:cNvPr>
          <p:cNvGrpSpPr/>
          <p:nvPr/>
        </p:nvGrpSpPr>
        <p:grpSpPr>
          <a:xfrm>
            <a:off x="6640513" y="1925327"/>
            <a:ext cx="4936503" cy="1730538"/>
            <a:chOff x="6640513" y="2363272"/>
            <a:chExt cx="4936503" cy="173053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F1D38E3-2B66-0FD9-DFC8-FF7219348A77}"/>
                </a:ext>
              </a:extLst>
            </p:cNvPr>
            <p:cNvSpPr/>
            <p:nvPr userDrawn="1"/>
          </p:nvSpPr>
          <p:spPr>
            <a:xfrm>
              <a:off x="6640513" y="2732604"/>
              <a:ext cx="4936503" cy="13612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914400">
                <a:lnSpc>
                  <a:spcPct val="120000"/>
                </a:lnSpc>
              </a:pPr>
              <a:r>
                <a:rPr lang="fr-FR" sz="1400" noProof="0" dirty="0">
                  <a:solidFill>
                    <a:srgbClr val="FFFFFF"/>
                  </a:solidFill>
                  <a:latin typeface="+mn-lt"/>
                  <a:ea typeface="Times New Roman" panose="02020603050405020304" pitchFamily="18" charset="0"/>
                  <a:cs typeface="Raleway" panose="020B0503030101060003" pitchFamily="34" charset="0"/>
                </a:rPr>
                <a:t>La palette de couleurs secondaire permet d’apporter tonicité et variété à une conception de diapositive</a:t>
              </a:r>
              <a:r>
                <a:rPr lang="fr-FR" sz="1400" baseline="0" noProof="0" dirty="0">
                  <a:solidFill>
                    <a:srgbClr val="FFFFFF"/>
                  </a:solidFill>
                  <a:latin typeface="+mn-lt"/>
                  <a:ea typeface="Times New Roman" panose="02020603050405020304" pitchFamily="18" charset="0"/>
                  <a:cs typeface="Raleway" panose="020B0503030101060003" pitchFamily="34" charset="0"/>
                </a:rPr>
                <a:t>. Elle peut être utilisée dans la composition d’une infographie présentant des données chiffrées, par exemple. Elle ne doit en aucun cas être substituée à la palette de couleurs principale.</a:t>
              </a:r>
              <a:endParaRPr lang="fr-FR" sz="1400" noProof="0" dirty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21" name="TextBox 10">
              <a:extLst>
                <a:ext uri="{FF2B5EF4-FFF2-40B4-BE49-F238E27FC236}">
                  <a16:creationId xmlns:a16="http://schemas.microsoft.com/office/drawing/2014/main" id="{82A1B4DA-4870-69FB-8630-3876FE822EDE}"/>
                </a:ext>
              </a:extLst>
            </p:cNvPr>
            <p:cNvSpPr txBox="1"/>
            <p:nvPr userDrawn="1"/>
          </p:nvSpPr>
          <p:spPr>
            <a:xfrm>
              <a:off x="6640513" y="2363272"/>
              <a:ext cx="2006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fr-FR" b="1" noProof="0" dirty="0">
                  <a:solidFill>
                    <a:srgbClr val="FFFFFF"/>
                  </a:solidFill>
                  <a:latin typeface="+mn-lt"/>
                </a:rPr>
                <a:t>Description</a:t>
              </a:r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741C1863-163C-1712-E352-97A5FC9B8F8E}"/>
              </a:ext>
            </a:extLst>
          </p:cNvPr>
          <p:cNvGrpSpPr/>
          <p:nvPr/>
        </p:nvGrpSpPr>
        <p:grpSpPr>
          <a:xfrm>
            <a:off x="6640513" y="718549"/>
            <a:ext cx="3492000" cy="1286197"/>
            <a:chOff x="6640513" y="718549"/>
            <a:chExt cx="3492000" cy="1286197"/>
          </a:xfrm>
        </p:grpSpPr>
        <p:sp>
          <p:nvSpPr>
            <p:cNvPr id="18" name="Title 3">
              <a:extLst>
                <a:ext uri="{FF2B5EF4-FFF2-40B4-BE49-F238E27FC236}">
                  <a16:creationId xmlns:a16="http://schemas.microsoft.com/office/drawing/2014/main" id="{2D84B62B-22C9-7647-7E31-79CE4DEA4A37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640513" y="718549"/>
              <a:ext cx="3492000" cy="1286197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b="1" kern="12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4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+mn-lt"/>
                  <a:ea typeface="+mj-ea"/>
                  <a:cs typeface="+mj-cs"/>
                </a:rPr>
                <a:t>Secondaire</a:t>
              </a:r>
            </a:p>
          </p:txBody>
        </p:sp>
        <p:sp>
          <p:nvSpPr>
            <p:cNvPr id="19" name="Subtitle 4">
              <a:extLst>
                <a:ext uri="{FF2B5EF4-FFF2-40B4-BE49-F238E27FC236}">
                  <a16:creationId xmlns:a16="http://schemas.microsoft.com/office/drawing/2014/main" id="{D695D5A2-50F1-44ED-424E-9CE6F3F0AD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640513" y="728550"/>
              <a:ext cx="2052000" cy="350838"/>
            </a:xfrm>
            <a:prstGeom prst="rect">
              <a:avLst/>
            </a:prstGeom>
          </p:spPr>
          <p:txBody>
            <a:bodyPr anchor="ctr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b="1" kern="1200" spc="0">
                  <a:solidFill>
                    <a:schemeClr val="bg2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fr-FR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Palette de couleurs</a:t>
              </a:r>
            </a:p>
          </p:txBody>
        </p:sp>
      </p:grpSp>
      <p:grpSp>
        <p:nvGrpSpPr>
          <p:cNvPr id="73" name="Groupe 72">
            <a:extLst>
              <a:ext uri="{FF2B5EF4-FFF2-40B4-BE49-F238E27FC236}">
                <a16:creationId xmlns:a16="http://schemas.microsoft.com/office/drawing/2014/main" id="{15D8825E-0606-712D-E21A-0ABC6DA378A7}"/>
              </a:ext>
            </a:extLst>
          </p:cNvPr>
          <p:cNvGrpSpPr/>
          <p:nvPr userDrawn="1"/>
        </p:nvGrpSpPr>
        <p:grpSpPr>
          <a:xfrm>
            <a:off x="1399308" y="937467"/>
            <a:ext cx="3295773" cy="4983066"/>
            <a:chOff x="1399308" y="935182"/>
            <a:chExt cx="3295773" cy="4983066"/>
          </a:xfrm>
        </p:grpSpPr>
        <p:grpSp>
          <p:nvGrpSpPr>
            <p:cNvPr id="67" name="Groupe 66">
              <a:extLst>
                <a:ext uri="{FF2B5EF4-FFF2-40B4-BE49-F238E27FC236}">
                  <a16:creationId xmlns:a16="http://schemas.microsoft.com/office/drawing/2014/main" id="{1A78BE9F-81D2-65A0-C394-F92B425F93E0}"/>
                </a:ext>
              </a:extLst>
            </p:cNvPr>
            <p:cNvGrpSpPr/>
            <p:nvPr userDrawn="1"/>
          </p:nvGrpSpPr>
          <p:grpSpPr>
            <a:xfrm>
              <a:off x="1399308" y="935182"/>
              <a:ext cx="1568630" cy="1556446"/>
              <a:chOff x="1399308" y="935182"/>
              <a:chExt cx="1568630" cy="1556446"/>
            </a:xfrm>
          </p:grpSpPr>
          <p:sp>
            <p:nvSpPr>
              <p:cNvPr id="42" name="Forme libre : forme 41">
                <a:extLst>
                  <a:ext uri="{FF2B5EF4-FFF2-40B4-BE49-F238E27FC236}">
                    <a16:creationId xmlns:a16="http://schemas.microsoft.com/office/drawing/2014/main" id="{A6A00483-48AF-D4BA-9587-19C9B9575283}"/>
                  </a:ext>
                </a:extLst>
              </p:cNvPr>
              <p:cNvSpPr/>
              <p:nvPr/>
            </p:nvSpPr>
            <p:spPr>
              <a:xfrm>
                <a:off x="1399308" y="935182"/>
                <a:ext cx="1568630" cy="518815"/>
              </a:xfrm>
              <a:custGeom>
                <a:avLst/>
                <a:gdLst>
                  <a:gd name="connsiteX0" fmla="*/ 135542 w 1568630"/>
                  <a:gd name="connsiteY0" fmla="*/ 0 h 518815"/>
                  <a:gd name="connsiteX1" fmla="*/ 1433089 w 1568630"/>
                  <a:gd name="connsiteY1" fmla="*/ 0 h 518815"/>
                  <a:gd name="connsiteX2" fmla="*/ 1568630 w 1568630"/>
                  <a:gd name="connsiteY2" fmla="*/ 135542 h 518815"/>
                  <a:gd name="connsiteX3" fmla="*/ 1568630 w 1568630"/>
                  <a:gd name="connsiteY3" fmla="*/ 518816 h 518815"/>
                  <a:gd name="connsiteX4" fmla="*/ 0 w 1568630"/>
                  <a:gd name="connsiteY4" fmla="*/ 518816 h 518815"/>
                  <a:gd name="connsiteX5" fmla="*/ 0 w 1568630"/>
                  <a:gd name="connsiteY5" fmla="*/ 135542 h 518815"/>
                  <a:gd name="connsiteX6" fmla="*/ 135542 w 1568630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630" h="518815">
                    <a:moveTo>
                      <a:pt x="135542" y="0"/>
                    </a:moveTo>
                    <a:lnTo>
                      <a:pt x="1433089" y="0"/>
                    </a:lnTo>
                    <a:cubicBezTo>
                      <a:pt x="1507967" y="0"/>
                      <a:pt x="1568630" y="60664"/>
                      <a:pt x="1568630" y="135542"/>
                    </a:cubicBezTo>
                    <a:lnTo>
                      <a:pt x="1568630" y="518816"/>
                    </a:lnTo>
                    <a:lnTo>
                      <a:pt x="0" y="518816"/>
                    </a:lnTo>
                    <a:lnTo>
                      <a:pt x="0" y="135542"/>
                    </a:lnTo>
                    <a:cubicBezTo>
                      <a:pt x="0" y="60664"/>
                      <a:pt x="60664" y="0"/>
                      <a:pt x="135542" y="0"/>
                    </a:cubicBezTo>
                    <a:close/>
                  </a:path>
                </a:pathLst>
              </a:custGeom>
              <a:solidFill>
                <a:srgbClr val="00B0F0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bg1"/>
                    </a:solidFill>
                  </a:rPr>
                  <a:t>#00B0F0</a:t>
                </a:r>
              </a:p>
            </p:txBody>
          </p:sp>
          <p:sp>
            <p:nvSpPr>
              <p:cNvPr id="43" name="Forme libre : forme 42">
                <a:extLst>
                  <a:ext uri="{FF2B5EF4-FFF2-40B4-BE49-F238E27FC236}">
                    <a16:creationId xmlns:a16="http://schemas.microsoft.com/office/drawing/2014/main" id="{F4344B55-8634-92A4-0DE0-6C40AE9CDEFB}"/>
                  </a:ext>
                </a:extLst>
              </p:cNvPr>
              <p:cNvSpPr/>
              <p:nvPr/>
            </p:nvSpPr>
            <p:spPr>
              <a:xfrm>
                <a:off x="1399308" y="1453997"/>
                <a:ext cx="1568630" cy="518815"/>
              </a:xfrm>
              <a:custGeom>
                <a:avLst/>
                <a:gdLst>
                  <a:gd name="connsiteX0" fmla="*/ 0 w 1568630"/>
                  <a:gd name="connsiteY0" fmla="*/ 0 h 518815"/>
                  <a:gd name="connsiteX1" fmla="*/ 1568630 w 1568630"/>
                  <a:gd name="connsiteY1" fmla="*/ 0 h 518815"/>
                  <a:gd name="connsiteX2" fmla="*/ 1568630 w 1568630"/>
                  <a:gd name="connsiteY2" fmla="*/ 518816 h 518815"/>
                  <a:gd name="connsiteX3" fmla="*/ 0 w 1568630"/>
                  <a:gd name="connsiteY3" fmla="*/ 518816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68630" h="518815">
                    <a:moveTo>
                      <a:pt x="0" y="0"/>
                    </a:moveTo>
                    <a:lnTo>
                      <a:pt x="1568630" y="0"/>
                    </a:lnTo>
                    <a:lnTo>
                      <a:pt x="1568630" y="518816"/>
                    </a:lnTo>
                    <a:lnTo>
                      <a:pt x="0" y="518816"/>
                    </a:lnTo>
                    <a:close/>
                  </a:path>
                </a:pathLst>
              </a:custGeom>
              <a:solidFill>
                <a:srgbClr val="5DD4FF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bg1"/>
                    </a:solidFill>
                  </a:rPr>
                  <a:t>#5DD4FF</a:t>
                </a:r>
              </a:p>
            </p:txBody>
          </p:sp>
          <p:sp>
            <p:nvSpPr>
              <p:cNvPr id="44" name="Forme libre : forme 43">
                <a:extLst>
                  <a:ext uri="{FF2B5EF4-FFF2-40B4-BE49-F238E27FC236}">
                    <a16:creationId xmlns:a16="http://schemas.microsoft.com/office/drawing/2014/main" id="{FE4288A3-443C-7E7A-1FA5-396A7507827A}"/>
                  </a:ext>
                </a:extLst>
              </p:cNvPr>
              <p:cNvSpPr/>
              <p:nvPr/>
            </p:nvSpPr>
            <p:spPr>
              <a:xfrm>
                <a:off x="1399308" y="1972813"/>
                <a:ext cx="1568630" cy="518815"/>
              </a:xfrm>
              <a:custGeom>
                <a:avLst/>
                <a:gdLst>
                  <a:gd name="connsiteX0" fmla="*/ 0 w 1568630"/>
                  <a:gd name="connsiteY0" fmla="*/ 0 h 518815"/>
                  <a:gd name="connsiteX1" fmla="*/ 1568630 w 1568630"/>
                  <a:gd name="connsiteY1" fmla="*/ 0 h 518815"/>
                  <a:gd name="connsiteX2" fmla="*/ 1568630 w 1568630"/>
                  <a:gd name="connsiteY2" fmla="*/ 383274 h 518815"/>
                  <a:gd name="connsiteX3" fmla="*/ 1433089 w 1568630"/>
                  <a:gd name="connsiteY3" fmla="*/ 518816 h 518815"/>
                  <a:gd name="connsiteX4" fmla="*/ 135542 w 1568630"/>
                  <a:gd name="connsiteY4" fmla="*/ 518816 h 518815"/>
                  <a:gd name="connsiteX5" fmla="*/ 0 w 1568630"/>
                  <a:gd name="connsiteY5" fmla="*/ 383274 h 518815"/>
                  <a:gd name="connsiteX6" fmla="*/ 0 w 1568630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630" h="518815">
                    <a:moveTo>
                      <a:pt x="0" y="0"/>
                    </a:moveTo>
                    <a:lnTo>
                      <a:pt x="1568630" y="0"/>
                    </a:lnTo>
                    <a:lnTo>
                      <a:pt x="1568630" y="383274"/>
                    </a:lnTo>
                    <a:cubicBezTo>
                      <a:pt x="1568630" y="458152"/>
                      <a:pt x="1507967" y="518816"/>
                      <a:pt x="1433089" y="518816"/>
                    </a:cubicBezTo>
                    <a:lnTo>
                      <a:pt x="135542" y="518816"/>
                    </a:lnTo>
                    <a:cubicBezTo>
                      <a:pt x="60664" y="518816"/>
                      <a:pt x="0" y="458152"/>
                      <a:pt x="0" y="38327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F1FF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tx1"/>
                    </a:solidFill>
                  </a:rPr>
                  <a:t>#C9F1FF</a:t>
                </a:r>
              </a:p>
            </p:txBody>
          </p:sp>
        </p:grpSp>
        <p:grpSp>
          <p:nvGrpSpPr>
            <p:cNvPr id="69" name="Groupe 68">
              <a:extLst>
                <a:ext uri="{FF2B5EF4-FFF2-40B4-BE49-F238E27FC236}">
                  <a16:creationId xmlns:a16="http://schemas.microsoft.com/office/drawing/2014/main" id="{8032F3EF-F188-2C14-62C1-C4497DBCC900}"/>
                </a:ext>
              </a:extLst>
            </p:cNvPr>
            <p:cNvGrpSpPr/>
            <p:nvPr userDrawn="1"/>
          </p:nvGrpSpPr>
          <p:grpSpPr>
            <a:xfrm>
              <a:off x="3126197" y="935182"/>
              <a:ext cx="1568884" cy="1556446"/>
              <a:chOff x="3126197" y="935182"/>
              <a:chExt cx="1568884" cy="1556446"/>
            </a:xfrm>
          </p:grpSpPr>
          <p:sp>
            <p:nvSpPr>
              <p:cNvPr id="46" name="Forme libre : forme 45">
                <a:extLst>
                  <a:ext uri="{FF2B5EF4-FFF2-40B4-BE49-F238E27FC236}">
                    <a16:creationId xmlns:a16="http://schemas.microsoft.com/office/drawing/2014/main" id="{0A73477C-2890-ACB1-7767-BE87EBE32EB8}"/>
                  </a:ext>
                </a:extLst>
              </p:cNvPr>
              <p:cNvSpPr/>
              <p:nvPr/>
            </p:nvSpPr>
            <p:spPr>
              <a:xfrm>
                <a:off x="3126451" y="935182"/>
                <a:ext cx="1568630" cy="518815"/>
              </a:xfrm>
              <a:custGeom>
                <a:avLst/>
                <a:gdLst>
                  <a:gd name="connsiteX0" fmla="*/ 135415 w 1568630"/>
                  <a:gd name="connsiteY0" fmla="*/ 0 h 518815"/>
                  <a:gd name="connsiteX1" fmla="*/ 1433089 w 1568630"/>
                  <a:gd name="connsiteY1" fmla="*/ 0 h 518815"/>
                  <a:gd name="connsiteX2" fmla="*/ 1568631 w 1568630"/>
                  <a:gd name="connsiteY2" fmla="*/ 135542 h 518815"/>
                  <a:gd name="connsiteX3" fmla="*/ 1568631 w 1568630"/>
                  <a:gd name="connsiteY3" fmla="*/ 518816 h 518815"/>
                  <a:gd name="connsiteX4" fmla="*/ 0 w 1568630"/>
                  <a:gd name="connsiteY4" fmla="*/ 518816 h 518815"/>
                  <a:gd name="connsiteX5" fmla="*/ 0 w 1568630"/>
                  <a:gd name="connsiteY5" fmla="*/ 135542 h 518815"/>
                  <a:gd name="connsiteX6" fmla="*/ 135542 w 1568630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630" h="518815">
                    <a:moveTo>
                      <a:pt x="135415" y="0"/>
                    </a:moveTo>
                    <a:lnTo>
                      <a:pt x="1433089" y="0"/>
                    </a:lnTo>
                    <a:cubicBezTo>
                      <a:pt x="1507967" y="0"/>
                      <a:pt x="1568631" y="60664"/>
                      <a:pt x="1568631" y="135542"/>
                    </a:cubicBezTo>
                    <a:lnTo>
                      <a:pt x="1568631" y="518816"/>
                    </a:lnTo>
                    <a:lnTo>
                      <a:pt x="0" y="518816"/>
                    </a:lnTo>
                    <a:lnTo>
                      <a:pt x="0" y="135542"/>
                    </a:lnTo>
                    <a:cubicBezTo>
                      <a:pt x="0" y="60664"/>
                      <a:pt x="60664" y="0"/>
                      <a:pt x="135542" y="0"/>
                    </a:cubicBezTo>
                    <a:close/>
                  </a:path>
                </a:pathLst>
              </a:custGeom>
              <a:solidFill>
                <a:srgbClr val="FFC729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tx1"/>
                    </a:solidFill>
                  </a:rPr>
                  <a:t>#FFC729</a:t>
                </a:r>
              </a:p>
            </p:txBody>
          </p:sp>
          <p:sp>
            <p:nvSpPr>
              <p:cNvPr id="47" name="Forme libre : forme 46">
                <a:extLst>
                  <a:ext uri="{FF2B5EF4-FFF2-40B4-BE49-F238E27FC236}">
                    <a16:creationId xmlns:a16="http://schemas.microsoft.com/office/drawing/2014/main" id="{EC147308-6BE0-DA6C-E9DE-DE41E33C4ED3}"/>
                  </a:ext>
                </a:extLst>
              </p:cNvPr>
              <p:cNvSpPr/>
              <p:nvPr/>
            </p:nvSpPr>
            <p:spPr>
              <a:xfrm>
                <a:off x="3126324" y="1453997"/>
                <a:ext cx="1568630" cy="518815"/>
              </a:xfrm>
              <a:custGeom>
                <a:avLst/>
                <a:gdLst>
                  <a:gd name="connsiteX0" fmla="*/ 0 w 1568630"/>
                  <a:gd name="connsiteY0" fmla="*/ 0 h 518815"/>
                  <a:gd name="connsiteX1" fmla="*/ 1568630 w 1568630"/>
                  <a:gd name="connsiteY1" fmla="*/ 0 h 518815"/>
                  <a:gd name="connsiteX2" fmla="*/ 1568630 w 1568630"/>
                  <a:gd name="connsiteY2" fmla="*/ 518816 h 518815"/>
                  <a:gd name="connsiteX3" fmla="*/ 0 w 1568630"/>
                  <a:gd name="connsiteY3" fmla="*/ 518816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68630" h="518815">
                    <a:moveTo>
                      <a:pt x="0" y="0"/>
                    </a:moveTo>
                    <a:lnTo>
                      <a:pt x="1568630" y="0"/>
                    </a:lnTo>
                    <a:lnTo>
                      <a:pt x="1568630" y="518816"/>
                    </a:lnTo>
                    <a:lnTo>
                      <a:pt x="0" y="518816"/>
                    </a:lnTo>
                    <a:close/>
                  </a:path>
                </a:pathLst>
              </a:custGeom>
              <a:solidFill>
                <a:srgbClr val="FFDD7F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tx1"/>
                    </a:solidFill>
                  </a:rPr>
                  <a:t>#FFDD7F</a:t>
                </a:r>
              </a:p>
            </p:txBody>
          </p:sp>
          <p:sp>
            <p:nvSpPr>
              <p:cNvPr id="48" name="Forme libre : forme 47">
                <a:extLst>
                  <a:ext uri="{FF2B5EF4-FFF2-40B4-BE49-F238E27FC236}">
                    <a16:creationId xmlns:a16="http://schemas.microsoft.com/office/drawing/2014/main" id="{B7A5EFF1-5176-42E9-2C3A-E28D406B598B}"/>
                  </a:ext>
                </a:extLst>
              </p:cNvPr>
              <p:cNvSpPr/>
              <p:nvPr/>
            </p:nvSpPr>
            <p:spPr>
              <a:xfrm>
                <a:off x="3126197" y="1972813"/>
                <a:ext cx="1568757" cy="518815"/>
              </a:xfrm>
              <a:custGeom>
                <a:avLst/>
                <a:gdLst>
                  <a:gd name="connsiteX0" fmla="*/ 127 w 1568757"/>
                  <a:gd name="connsiteY0" fmla="*/ 0 h 518815"/>
                  <a:gd name="connsiteX1" fmla="*/ 1568757 w 1568757"/>
                  <a:gd name="connsiteY1" fmla="*/ 0 h 518815"/>
                  <a:gd name="connsiteX2" fmla="*/ 1568757 w 1568757"/>
                  <a:gd name="connsiteY2" fmla="*/ 383274 h 518815"/>
                  <a:gd name="connsiteX3" fmla="*/ 1433215 w 1568757"/>
                  <a:gd name="connsiteY3" fmla="*/ 518816 h 518815"/>
                  <a:gd name="connsiteX4" fmla="*/ 135542 w 1568757"/>
                  <a:gd name="connsiteY4" fmla="*/ 518816 h 518815"/>
                  <a:gd name="connsiteX5" fmla="*/ 0 w 1568757"/>
                  <a:gd name="connsiteY5" fmla="*/ 383274 h 518815"/>
                  <a:gd name="connsiteX6" fmla="*/ 0 w 1568757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757" h="518815">
                    <a:moveTo>
                      <a:pt x="127" y="0"/>
                    </a:moveTo>
                    <a:lnTo>
                      <a:pt x="1568757" y="0"/>
                    </a:lnTo>
                    <a:lnTo>
                      <a:pt x="1568757" y="383274"/>
                    </a:lnTo>
                    <a:cubicBezTo>
                      <a:pt x="1568757" y="458152"/>
                      <a:pt x="1508093" y="518816"/>
                      <a:pt x="1433215" y="518816"/>
                    </a:cubicBezTo>
                    <a:lnTo>
                      <a:pt x="135542" y="518816"/>
                    </a:lnTo>
                    <a:cubicBezTo>
                      <a:pt x="60664" y="518816"/>
                      <a:pt x="0" y="458152"/>
                      <a:pt x="0" y="38327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4D4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/>
                  <a:t>#FFF4D4</a:t>
                </a:r>
              </a:p>
            </p:txBody>
          </p:sp>
        </p:grpSp>
        <p:grpSp>
          <p:nvGrpSpPr>
            <p:cNvPr id="68" name="Groupe 67">
              <a:extLst>
                <a:ext uri="{FF2B5EF4-FFF2-40B4-BE49-F238E27FC236}">
                  <a16:creationId xmlns:a16="http://schemas.microsoft.com/office/drawing/2014/main" id="{FB6E4BD1-66E8-4E91-50B2-5552CC3E61EF}"/>
                </a:ext>
              </a:extLst>
            </p:cNvPr>
            <p:cNvGrpSpPr/>
            <p:nvPr userDrawn="1"/>
          </p:nvGrpSpPr>
          <p:grpSpPr>
            <a:xfrm>
              <a:off x="1399308" y="2648492"/>
              <a:ext cx="1568630" cy="1556446"/>
              <a:chOff x="1399308" y="2648492"/>
              <a:chExt cx="1568630" cy="1556446"/>
            </a:xfrm>
          </p:grpSpPr>
          <p:sp>
            <p:nvSpPr>
              <p:cNvPr id="50" name="Forme libre : forme 49">
                <a:extLst>
                  <a:ext uri="{FF2B5EF4-FFF2-40B4-BE49-F238E27FC236}">
                    <a16:creationId xmlns:a16="http://schemas.microsoft.com/office/drawing/2014/main" id="{29F7E5B4-4E99-6FAB-2B9C-B9DAAAF2B039}"/>
                  </a:ext>
                </a:extLst>
              </p:cNvPr>
              <p:cNvSpPr/>
              <p:nvPr/>
            </p:nvSpPr>
            <p:spPr>
              <a:xfrm>
                <a:off x="1399308" y="2648492"/>
                <a:ext cx="1568630" cy="518815"/>
              </a:xfrm>
              <a:custGeom>
                <a:avLst/>
                <a:gdLst>
                  <a:gd name="connsiteX0" fmla="*/ 135542 w 1568630"/>
                  <a:gd name="connsiteY0" fmla="*/ 0 h 518815"/>
                  <a:gd name="connsiteX1" fmla="*/ 1433089 w 1568630"/>
                  <a:gd name="connsiteY1" fmla="*/ 0 h 518815"/>
                  <a:gd name="connsiteX2" fmla="*/ 1568630 w 1568630"/>
                  <a:gd name="connsiteY2" fmla="*/ 135542 h 518815"/>
                  <a:gd name="connsiteX3" fmla="*/ 1568630 w 1568630"/>
                  <a:gd name="connsiteY3" fmla="*/ 518816 h 518815"/>
                  <a:gd name="connsiteX4" fmla="*/ 0 w 1568630"/>
                  <a:gd name="connsiteY4" fmla="*/ 518816 h 518815"/>
                  <a:gd name="connsiteX5" fmla="*/ 0 w 1568630"/>
                  <a:gd name="connsiteY5" fmla="*/ 135542 h 518815"/>
                  <a:gd name="connsiteX6" fmla="*/ 135542 w 1568630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630" h="518815">
                    <a:moveTo>
                      <a:pt x="135542" y="0"/>
                    </a:moveTo>
                    <a:lnTo>
                      <a:pt x="1433089" y="0"/>
                    </a:lnTo>
                    <a:cubicBezTo>
                      <a:pt x="1507967" y="0"/>
                      <a:pt x="1568630" y="60664"/>
                      <a:pt x="1568630" y="135542"/>
                    </a:cubicBezTo>
                    <a:lnTo>
                      <a:pt x="1568630" y="518816"/>
                    </a:lnTo>
                    <a:lnTo>
                      <a:pt x="0" y="518816"/>
                    </a:lnTo>
                    <a:lnTo>
                      <a:pt x="0" y="135542"/>
                    </a:lnTo>
                    <a:cubicBezTo>
                      <a:pt x="0" y="60664"/>
                      <a:pt x="60664" y="0"/>
                      <a:pt x="135542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bg1"/>
                    </a:solidFill>
                  </a:rPr>
                  <a:t>#FF0000</a:t>
                </a:r>
              </a:p>
            </p:txBody>
          </p:sp>
          <p:sp>
            <p:nvSpPr>
              <p:cNvPr id="51" name="Forme libre : forme 50">
                <a:extLst>
                  <a:ext uri="{FF2B5EF4-FFF2-40B4-BE49-F238E27FC236}">
                    <a16:creationId xmlns:a16="http://schemas.microsoft.com/office/drawing/2014/main" id="{7F6CACEE-6802-2364-714E-F079067411AB}"/>
                  </a:ext>
                </a:extLst>
              </p:cNvPr>
              <p:cNvSpPr/>
              <p:nvPr/>
            </p:nvSpPr>
            <p:spPr>
              <a:xfrm>
                <a:off x="1399308" y="3169141"/>
                <a:ext cx="1568630" cy="518815"/>
              </a:xfrm>
              <a:custGeom>
                <a:avLst/>
                <a:gdLst>
                  <a:gd name="connsiteX0" fmla="*/ 0 w 1568630"/>
                  <a:gd name="connsiteY0" fmla="*/ 0 h 518815"/>
                  <a:gd name="connsiteX1" fmla="*/ 1568630 w 1568630"/>
                  <a:gd name="connsiteY1" fmla="*/ 0 h 518815"/>
                  <a:gd name="connsiteX2" fmla="*/ 1568630 w 1568630"/>
                  <a:gd name="connsiteY2" fmla="*/ 518816 h 518815"/>
                  <a:gd name="connsiteX3" fmla="*/ 0 w 1568630"/>
                  <a:gd name="connsiteY3" fmla="*/ 518816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68630" h="518815">
                    <a:moveTo>
                      <a:pt x="0" y="0"/>
                    </a:moveTo>
                    <a:lnTo>
                      <a:pt x="1568630" y="0"/>
                    </a:lnTo>
                    <a:lnTo>
                      <a:pt x="1568630" y="518816"/>
                    </a:lnTo>
                    <a:lnTo>
                      <a:pt x="0" y="518816"/>
                    </a:lnTo>
                    <a:close/>
                  </a:path>
                </a:pathLst>
              </a:custGeom>
              <a:solidFill>
                <a:srgbClr val="FF6666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bg1"/>
                    </a:solidFill>
                  </a:rPr>
                  <a:t>#FF6666</a:t>
                </a:r>
              </a:p>
            </p:txBody>
          </p:sp>
          <p:sp>
            <p:nvSpPr>
              <p:cNvPr id="52" name="Forme libre : forme 51">
                <a:extLst>
                  <a:ext uri="{FF2B5EF4-FFF2-40B4-BE49-F238E27FC236}">
                    <a16:creationId xmlns:a16="http://schemas.microsoft.com/office/drawing/2014/main" id="{8734C44B-A8F2-8B43-8C52-BA2721388A23}"/>
                  </a:ext>
                </a:extLst>
              </p:cNvPr>
              <p:cNvSpPr/>
              <p:nvPr/>
            </p:nvSpPr>
            <p:spPr>
              <a:xfrm>
                <a:off x="1399308" y="3686123"/>
                <a:ext cx="1568630" cy="518815"/>
              </a:xfrm>
              <a:custGeom>
                <a:avLst/>
                <a:gdLst>
                  <a:gd name="connsiteX0" fmla="*/ 0 w 1568630"/>
                  <a:gd name="connsiteY0" fmla="*/ 0 h 518815"/>
                  <a:gd name="connsiteX1" fmla="*/ 1568630 w 1568630"/>
                  <a:gd name="connsiteY1" fmla="*/ 0 h 518815"/>
                  <a:gd name="connsiteX2" fmla="*/ 1568630 w 1568630"/>
                  <a:gd name="connsiteY2" fmla="*/ 383274 h 518815"/>
                  <a:gd name="connsiteX3" fmla="*/ 1433089 w 1568630"/>
                  <a:gd name="connsiteY3" fmla="*/ 518816 h 518815"/>
                  <a:gd name="connsiteX4" fmla="*/ 135542 w 1568630"/>
                  <a:gd name="connsiteY4" fmla="*/ 518816 h 518815"/>
                  <a:gd name="connsiteX5" fmla="*/ 0 w 1568630"/>
                  <a:gd name="connsiteY5" fmla="*/ 383274 h 518815"/>
                  <a:gd name="connsiteX6" fmla="*/ 0 w 1568630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630" h="518815">
                    <a:moveTo>
                      <a:pt x="0" y="0"/>
                    </a:moveTo>
                    <a:lnTo>
                      <a:pt x="1568630" y="0"/>
                    </a:lnTo>
                    <a:lnTo>
                      <a:pt x="1568630" y="383274"/>
                    </a:lnTo>
                    <a:cubicBezTo>
                      <a:pt x="1568630" y="458152"/>
                      <a:pt x="1507967" y="518816"/>
                      <a:pt x="1433089" y="518816"/>
                    </a:cubicBezTo>
                    <a:lnTo>
                      <a:pt x="135542" y="518816"/>
                    </a:lnTo>
                    <a:cubicBezTo>
                      <a:pt x="60664" y="518816"/>
                      <a:pt x="0" y="458152"/>
                      <a:pt x="0" y="38327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CCC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tx1"/>
                    </a:solidFill>
                  </a:rPr>
                  <a:t>#FFCCCC</a:t>
                </a:r>
              </a:p>
            </p:txBody>
          </p:sp>
        </p:grpSp>
        <p:grpSp>
          <p:nvGrpSpPr>
            <p:cNvPr id="72" name="Groupe 71">
              <a:extLst>
                <a:ext uri="{FF2B5EF4-FFF2-40B4-BE49-F238E27FC236}">
                  <a16:creationId xmlns:a16="http://schemas.microsoft.com/office/drawing/2014/main" id="{E8D99195-17DA-97EC-5D71-6662A17D40B0}"/>
                </a:ext>
              </a:extLst>
            </p:cNvPr>
            <p:cNvGrpSpPr/>
            <p:nvPr userDrawn="1"/>
          </p:nvGrpSpPr>
          <p:grpSpPr>
            <a:xfrm>
              <a:off x="1399308" y="4361802"/>
              <a:ext cx="1568630" cy="1556446"/>
              <a:chOff x="1399308" y="4361802"/>
              <a:chExt cx="1568630" cy="1556446"/>
            </a:xfrm>
          </p:grpSpPr>
          <p:sp>
            <p:nvSpPr>
              <p:cNvPr id="54" name="Forme libre : forme 53">
                <a:extLst>
                  <a:ext uri="{FF2B5EF4-FFF2-40B4-BE49-F238E27FC236}">
                    <a16:creationId xmlns:a16="http://schemas.microsoft.com/office/drawing/2014/main" id="{E077394B-60D0-2256-40D7-589043FBF2B7}"/>
                  </a:ext>
                </a:extLst>
              </p:cNvPr>
              <p:cNvSpPr/>
              <p:nvPr/>
            </p:nvSpPr>
            <p:spPr>
              <a:xfrm>
                <a:off x="1399308" y="4361802"/>
                <a:ext cx="1568630" cy="518815"/>
              </a:xfrm>
              <a:custGeom>
                <a:avLst/>
                <a:gdLst>
                  <a:gd name="connsiteX0" fmla="*/ 135542 w 1568630"/>
                  <a:gd name="connsiteY0" fmla="*/ 0 h 518815"/>
                  <a:gd name="connsiteX1" fmla="*/ 1433089 w 1568630"/>
                  <a:gd name="connsiteY1" fmla="*/ 0 h 518815"/>
                  <a:gd name="connsiteX2" fmla="*/ 1568630 w 1568630"/>
                  <a:gd name="connsiteY2" fmla="*/ 135542 h 518815"/>
                  <a:gd name="connsiteX3" fmla="*/ 1568630 w 1568630"/>
                  <a:gd name="connsiteY3" fmla="*/ 518816 h 518815"/>
                  <a:gd name="connsiteX4" fmla="*/ 0 w 1568630"/>
                  <a:gd name="connsiteY4" fmla="*/ 518816 h 518815"/>
                  <a:gd name="connsiteX5" fmla="*/ 0 w 1568630"/>
                  <a:gd name="connsiteY5" fmla="*/ 135542 h 518815"/>
                  <a:gd name="connsiteX6" fmla="*/ 135542 w 1568630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630" h="518815">
                    <a:moveTo>
                      <a:pt x="135542" y="0"/>
                    </a:moveTo>
                    <a:lnTo>
                      <a:pt x="1433089" y="0"/>
                    </a:lnTo>
                    <a:cubicBezTo>
                      <a:pt x="1507967" y="0"/>
                      <a:pt x="1568630" y="60664"/>
                      <a:pt x="1568630" y="135542"/>
                    </a:cubicBezTo>
                    <a:lnTo>
                      <a:pt x="1568630" y="518816"/>
                    </a:lnTo>
                    <a:lnTo>
                      <a:pt x="0" y="518816"/>
                    </a:lnTo>
                    <a:lnTo>
                      <a:pt x="0" y="135542"/>
                    </a:lnTo>
                    <a:cubicBezTo>
                      <a:pt x="0" y="60664"/>
                      <a:pt x="60664" y="0"/>
                      <a:pt x="135542" y="0"/>
                    </a:cubicBezTo>
                    <a:close/>
                  </a:path>
                </a:pathLst>
              </a:custGeom>
              <a:solidFill>
                <a:srgbClr val="FD9D67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bg1"/>
                    </a:solidFill>
                  </a:rPr>
                  <a:t>#FD9D67</a:t>
                </a:r>
              </a:p>
            </p:txBody>
          </p:sp>
          <p:sp>
            <p:nvSpPr>
              <p:cNvPr id="55" name="Forme libre : forme 54">
                <a:extLst>
                  <a:ext uri="{FF2B5EF4-FFF2-40B4-BE49-F238E27FC236}">
                    <a16:creationId xmlns:a16="http://schemas.microsoft.com/office/drawing/2014/main" id="{E10EDBF0-E175-8630-1F8C-8EA9E77CC8DA}"/>
                  </a:ext>
                </a:extLst>
              </p:cNvPr>
              <p:cNvSpPr/>
              <p:nvPr/>
            </p:nvSpPr>
            <p:spPr>
              <a:xfrm>
                <a:off x="1399308" y="4880617"/>
                <a:ext cx="1568630" cy="518815"/>
              </a:xfrm>
              <a:custGeom>
                <a:avLst/>
                <a:gdLst>
                  <a:gd name="connsiteX0" fmla="*/ 0 w 1568630"/>
                  <a:gd name="connsiteY0" fmla="*/ 0 h 518815"/>
                  <a:gd name="connsiteX1" fmla="*/ 1568630 w 1568630"/>
                  <a:gd name="connsiteY1" fmla="*/ 0 h 518815"/>
                  <a:gd name="connsiteX2" fmla="*/ 1568630 w 1568630"/>
                  <a:gd name="connsiteY2" fmla="*/ 518816 h 518815"/>
                  <a:gd name="connsiteX3" fmla="*/ 0 w 1568630"/>
                  <a:gd name="connsiteY3" fmla="*/ 518816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68630" h="518815">
                    <a:moveTo>
                      <a:pt x="0" y="0"/>
                    </a:moveTo>
                    <a:lnTo>
                      <a:pt x="1568630" y="0"/>
                    </a:lnTo>
                    <a:lnTo>
                      <a:pt x="1568630" y="518816"/>
                    </a:lnTo>
                    <a:lnTo>
                      <a:pt x="0" y="518816"/>
                    </a:lnTo>
                    <a:close/>
                  </a:path>
                </a:pathLst>
              </a:custGeom>
              <a:solidFill>
                <a:srgbClr val="FEC4A4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bg1"/>
                    </a:solidFill>
                  </a:rPr>
                  <a:t>#FEC4A4</a:t>
                </a:r>
              </a:p>
            </p:txBody>
          </p:sp>
          <p:sp>
            <p:nvSpPr>
              <p:cNvPr id="56" name="Forme libre : forme 55">
                <a:extLst>
                  <a:ext uri="{FF2B5EF4-FFF2-40B4-BE49-F238E27FC236}">
                    <a16:creationId xmlns:a16="http://schemas.microsoft.com/office/drawing/2014/main" id="{38F766E3-E1B5-4A35-2DBE-4062CD21C75C}"/>
                  </a:ext>
                </a:extLst>
              </p:cNvPr>
              <p:cNvSpPr/>
              <p:nvPr/>
            </p:nvSpPr>
            <p:spPr>
              <a:xfrm>
                <a:off x="1399308" y="5399433"/>
                <a:ext cx="1568630" cy="518815"/>
              </a:xfrm>
              <a:custGeom>
                <a:avLst/>
                <a:gdLst>
                  <a:gd name="connsiteX0" fmla="*/ 0 w 1568630"/>
                  <a:gd name="connsiteY0" fmla="*/ 0 h 518815"/>
                  <a:gd name="connsiteX1" fmla="*/ 1568630 w 1568630"/>
                  <a:gd name="connsiteY1" fmla="*/ 0 h 518815"/>
                  <a:gd name="connsiteX2" fmla="*/ 1568630 w 1568630"/>
                  <a:gd name="connsiteY2" fmla="*/ 383274 h 518815"/>
                  <a:gd name="connsiteX3" fmla="*/ 1433089 w 1568630"/>
                  <a:gd name="connsiteY3" fmla="*/ 518816 h 518815"/>
                  <a:gd name="connsiteX4" fmla="*/ 135542 w 1568630"/>
                  <a:gd name="connsiteY4" fmla="*/ 518816 h 518815"/>
                  <a:gd name="connsiteX5" fmla="*/ 0 w 1568630"/>
                  <a:gd name="connsiteY5" fmla="*/ 383274 h 518815"/>
                  <a:gd name="connsiteX6" fmla="*/ 0 w 1568630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630" h="518815">
                    <a:moveTo>
                      <a:pt x="0" y="0"/>
                    </a:moveTo>
                    <a:lnTo>
                      <a:pt x="1568630" y="0"/>
                    </a:lnTo>
                    <a:lnTo>
                      <a:pt x="1568630" y="383274"/>
                    </a:lnTo>
                    <a:cubicBezTo>
                      <a:pt x="1568630" y="458152"/>
                      <a:pt x="1507967" y="518816"/>
                      <a:pt x="1433089" y="518816"/>
                    </a:cubicBezTo>
                    <a:lnTo>
                      <a:pt x="135542" y="518816"/>
                    </a:lnTo>
                    <a:cubicBezTo>
                      <a:pt x="60664" y="518816"/>
                      <a:pt x="0" y="458152"/>
                      <a:pt x="0" y="38327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EBE1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tx1"/>
                    </a:solidFill>
                  </a:rPr>
                  <a:t>#FFEBE1</a:t>
                </a:r>
              </a:p>
            </p:txBody>
          </p:sp>
        </p:grpSp>
        <p:grpSp>
          <p:nvGrpSpPr>
            <p:cNvPr id="70" name="Groupe 69">
              <a:extLst>
                <a:ext uri="{FF2B5EF4-FFF2-40B4-BE49-F238E27FC236}">
                  <a16:creationId xmlns:a16="http://schemas.microsoft.com/office/drawing/2014/main" id="{D0916C0C-52CF-1D22-2741-416077109E29}"/>
                </a:ext>
              </a:extLst>
            </p:cNvPr>
            <p:cNvGrpSpPr/>
            <p:nvPr userDrawn="1"/>
          </p:nvGrpSpPr>
          <p:grpSpPr>
            <a:xfrm>
              <a:off x="3126197" y="2648492"/>
              <a:ext cx="1568884" cy="1556446"/>
              <a:chOff x="3126197" y="2648492"/>
              <a:chExt cx="1568884" cy="1556446"/>
            </a:xfrm>
          </p:grpSpPr>
          <p:sp>
            <p:nvSpPr>
              <p:cNvPr id="58" name="Forme libre : forme 57">
                <a:extLst>
                  <a:ext uri="{FF2B5EF4-FFF2-40B4-BE49-F238E27FC236}">
                    <a16:creationId xmlns:a16="http://schemas.microsoft.com/office/drawing/2014/main" id="{A8C4A12C-9727-4F97-CDD2-2FB415C2385D}"/>
                  </a:ext>
                </a:extLst>
              </p:cNvPr>
              <p:cNvSpPr/>
              <p:nvPr/>
            </p:nvSpPr>
            <p:spPr>
              <a:xfrm>
                <a:off x="3126451" y="2648492"/>
                <a:ext cx="1568630" cy="518815"/>
              </a:xfrm>
              <a:custGeom>
                <a:avLst/>
                <a:gdLst>
                  <a:gd name="connsiteX0" fmla="*/ 135415 w 1568630"/>
                  <a:gd name="connsiteY0" fmla="*/ 0 h 518815"/>
                  <a:gd name="connsiteX1" fmla="*/ 1433089 w 1568630"/>
                  <a:gd name="connsiteY1" fmla="*/ 0 h 518815"/>
                  <a:gd name="connsiteX2" fmla="*/ 1568631 w 1568630"/>
                  <a:gd name="connsiteY2" fmla="*/ 135542 h 518815"/>
                  <a:gd name="connsiteX3" fmla="*/ 1568631 w 1568630"/>
                  <a:gd name="connsiteY3" fmla="*/ 518816 h 518815"/>
                  <a:gd name="connsiteX4" fmla="*/ 0 w 1568630"/>
                  <a:gd name="connsiteY4" fmla="*/ 518816 h 518815"/>
                  <a:gd name="connsiteX5" fmla="*/ 0 w 1568630"/>
                  <a:gd name="connsiteY5" fmla="*/ 135542 h 518815"/>
                  <a:gd name="connsiteX6" fmla="*/ 135542 w 1568630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630" h="518815">
                    <a:moveTo>
                      <a:pt x="135415" y="0"/>
                    </a:moveTo>
                    <a:lnTo>
                      <a:pt x="1433089" y="0"/>
                    </a:lnTo>
                    <a:cubicBezTo>
                      <a:pt x="1507967" y="0"/>
                      <a:pt x="1568631" y="60664"/>
                      <a:pt x="1568631" y="135542"/>
                    </a:cubicBezTo>
                    <a:lnTo>
                      <a:pt x="1568631" y="518816"/>
                    </a:lnTo>
                    <a:lnTo>
                      <a:pt x="0" y="518816"/>
                    </a:lnTo>
                    <a:lnTo>
                      <a:pt x="0" y="135542"/>
                    </a:lnTo>
                    <a:cubicBezTo>
                      <a:pt x="0" y="60664"/>
                      <a:pt x="60664" y="0"/>
                      <a:pt x="135542" y="0"/>
                    </a:cubicBezTo>
                    <a:close/>
                  </a:path>
                </a:pathLst>
              </a:custGeom>
              <a:solidFill>
                <a:srgbClr val="935CFF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bg1"/>
                    </a:solidFill>
                  </a:rPr>
                  <a:t>#935CFF</a:t>
                </a:r>
              </a:p>
            </p:txBody>
          </p:sp>
          <p:sp>
            <p:nvSpPr>
              <p:cNvPr id="59" name="Forme libre : forme 58">
                <a:extLst>
                  <a:ext uri="{FF2B5EF4-FFF2-40B4-BE49-F238E27FC236}">
                    <a16:creationId xmlns:a16="http://schemas.microsoft.com/office/drawing/2014/main" id="{F8B9E9E6-8E8B-794F-6580-BD9016208EB5}"/>
                  </a:ext>
                </a:extLst>
              </p:cNvPr>
              <p:cNvSpPr/>
              <p:nvPr/>
            </p:nvSpPr>
            <p:spPr>
              <a:xfrm>
                <a:off x="3126324" y="3167307"/>
                <a:ext cx="1568630" cy="518815"/>
              </a:xfrm>
              <a:custGeom>
                <a:avLst/>
                <a:gdLst>
                  <a:gd name="connsiteX0" fmla="*/ 0 w 1568630"/>
                  <a:gd name="connsiteY0" fmla="*/ 0 h 518815"/>
                  <a:gd name="connsiteX1" fmla="*/ 1568630 w 1568630"/>
                  <a:gd name="connsiteY1" fmla="*/ 0 h 518815"/>
                  <a:gd name="connsiteX2" fmla="*/ 1568630 w 1568630"/>
                  <a:gd name="connsiteY2" fmla="*/ 518816 h 518815"/>
                  <a:gd name="connsiteX3" fmla="*/ 0 w 1568630"/>
                  <a:gd name="connsiteY3" fmla="*/ 518816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68630" h="518815">
                    <a:moveTo>
                      <a:pt x="0" y="0"/>
                    </a:moveTo>
                    <a:lnTo>
                      <a:pt x="1568630" y="0"/>
                    </a:lnTo>
                    <a:lnTo>
                      <a:pt x="1568630" y="518816"/>
                    </a:lnTo>
                    <a:lnTo>
                      <a:pt x="0" y="518816"/>
                    </a:lnTo>
                    <a:close/>
                  </a:path>
                </a:pathLst>
              </a:custGeom>
              <a:solidFill>
                <a:srgbClr val="BE9DFF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bg1"/>
                    </a:solidFill>
                  </a:rPr>
                  <a:t>#BE9DFF</a:t>
                </a:r>
              </a:p>
            </p:txBody>
          </p:sp>
          <p:sp>
            <p:nvSpPr>
              <p:cNvPr id="60" name="Forme libre : forme 59">
                <a:extLst>
                  <a:ext uri="{FF2B5EF4-FFF2-40B4-BE49-F238E27FC236}">
                    <a16:creationId xmlns:a16="http://schemas.microsoft.com/office/drawing/2014/main" id="{ECFEF13D-1238-48CA-8F4E-E7E885928448}"/>
                  </a:ext>
                </a:extLst>
              </p:cNvPr>
              <p:cNvSpPr/>
              <p:nvPr/>
            </p:nvSpPr>
            <p:spPr>
              <a:xfrm>
                <a:off x="3126197" y="3686123"/>
                <a:ext cx="1568757" cy="518815"/>
              </a:xfrm>
              <a:custGeom>
                <a:avLst/>
                <a:gdLst>
                  <a:gd name="connsiteX0" fmla="*/ 127 w 1568757"/>
                  <a:gd name="connsiteY0" fmla="*/ 0 h 518815"/>
                  <a:gd name="connsiteX1" fmla="*/ 1568757 w 1568757"/>
                  <a:gd name="connsiteY1" fmla="*/ 0 h 518815"/>
                  <a:gd name="connsiteX2" fmla="*/ 1568757 w 1568757"/>
                  <a:gd name="connsiteY2" fmla="*/ 383274 h 518815"/>
                  <a:gd name="connsiteX3" fmla="*/ 1433215 w 1568757"/>
                  <a:gd name="connsiteY3" fmla="*/ 518816 h 518815"/>
                  <a:gd name="connsiteX4" fmla="*/ 135542 w 1568757"/>
                  <a:gd name="connsiteY4" fmla="*/ 518816 h 518815"/>
                  <a:gd name="connsiteX5" fmla="*/ 0 w 1568757"/>
                  <a:gd name="connsiteY5" fmla="*/ 383274 h 518815"/>
                  <a:gd name="connsiteX6" fmla="*/ 0 w 1568757"/>
                  <a:gd name="connsiteY6" fmla="*/ 0 h 518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8757" h="518815">
                    <a:moveTo>
                      <a:pt x="127" y="0"/>
                    </a:moveTo>
                    <a:lnTo>
                      <a:pt x="1568757" y="0"/>
                    </a:lnTo>
                    <a:lnTo>
                      <a:pt x="1568757" y="383274"/>
                    </a:lnTo>
                    <a:cubicBezTo>
                      <a:pt x="1568757" y="458152"/>
                      <a:pt x="1508093" y="518816"/>
                      <a:pt x="1433215" y="518816"/>
                    </a:cubicBezTo>
                    <a:lnTo>
                      <a:pt x="135542" y="518816"/>
                    </a:lnTo>
                    <a:cubicBezTo>
                      <a:pt x="60664" y="518816"/>
                      <a:pt x="0" y="458152"/>
                      <a:pt x="0" y="38327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9DEFF"/>
              </a:solidFill>
              <a:ln w="12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>
                    <a:solidFill>
                      <a:schemeClr val="tx1"/>
                    </a:solidFill>
                  </a:rPr>
                  <a:t>#E9DEFF</a:t>
                </a:r>
              </a:p>
            </p:txBody>
          </p:sp>
        </p:grpSp>
        <p:grpSp>
          <p:nvGrpSpPr>
            <p:cNvPr id="71" name="Groupe 70">
              <a:extLst>
                <a:ext uri="{FF2B5EF4-FFF2-40B4-BE49-F238E27FC236}">
                  <a16:creationId xmlns:a16="http://schemas.microsoft.com/office/drawing/2014/main" id="{F6682553-3F71-028A-2CF8-CC03ABCE6860}"/>
                </a:ext>
              </a:extLst>
            </p:cNvPr>
            <p:cNvGrpSpPr/>
            <p:nvPr userDrawn="1"/>
          </p:nvGrpSpPr>
          <p:grpSpPr>
            <a:xfrm>
              <a:off x="3126196" y="4361801"/>
              <a:ext cx="1564039" cy="1551891"/>
              <a:chOff x="3126196" y="4361801"/>
              <a:chExt cx="1564039" cy="1551891"/>
            </a:xfrm>
          </p:grpSpPr>
          <p:sp>
            <p:nvSpPr>
              <p:cNvPr id="64" name="Forme libre : forme 63">
                <a:extLst>
                  <a:ext uri="{FF2B5EF4-FFF2-40B4-BE49-F238E27FC236}">
                    <a16:creationId xmlns:a16="http://schemas.microsoft.com/office/drawing/2014/main" id="{A6BDB20C-8015-5348-1613-9B95AF83FB0C}"/>
                  </a:ext>
                </a:extLst>
              </p:cNvPr>
              <p:cNvSpPr/>
              <p:nvPr/>
            </p:nvSpPr>
            <p:spPr>
              <a:xfrm>
                <a:off x="3126196" y="4361801"/>
                <a:ext cx="1564039" cy="517297"/>
              </a:xfrm>
              <a:custGeom>
                <a:avLst/>
                <a:gdLst>
                  <a:gd name="connsiteX0" fmla="*/ 135145 w 1564039"/>
                  <a:gd name="connsiteY0" fmla="*/ 0 h 517297"/>
                  <a:gd name="connsiteX1" fmla="*/ 1428894 w 1564039"/>
                  <a:gd name="connsiteY1" fmla="*/ 0 h 517297"/>
                  <a:gd name="connsiteX2" fmla="*/ 1564039 w 1564039"/>
                  <a:gd name="connsiteY2" fmla="*/ 135145 h 517297"/>
                  <a:gd name="connsiteX3" fmla="*/ 1564039 w 1564039"/>
                  <a:gd name="connsiteY3" fmla="*/ 517297 h 517297"/>
                  <a:gd name="connsiteX4" fmla="*/ 0 w 1564039"/>
                  <a:gd name="connsiteY4" fmla="*/ 517297 h 517297"/>
                  <a:gd name="connsiteX5" fmla="*/ 0 w 1564039"/>
                  <a:gd name="connsiteY5" fmla="*/ 135145 h 517297"/>
                  <a:gd name="connsiteX6" fmla="*/ 135145 w 1564039"/>
                  <a:gd name="connsiteY6" fmla="*/ 0 h 5172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4039" h="517297">
                    <a:moveTo>
                      <a:pt x="135145" y="0"/>
                    </a:moveTo>
                    <a:lnTo>
                      <a:pt x="1428894" y="0"/>
                    </a:lnTo>
                    <a:cubicBezTo>
                      <a:pt x="1503553" y="0"/>
                      <a:pt x="1564039" y="60486"/>
                      <a:pt x="1564039" y="135145"/>
                    </a:cubicBezTo>
                    <a:lnTo>
                      <a:pt x="1564039" y="517297"/>
                    </a:lnTo>
                    <a:lnTo>
                      <a:pt x="0" y="517297"/>
                    </a:lnTo>
                    <a:lnTo>
                      <a:pt x="0" y="135145"/>
                    </a:lnTo>
                    <a:cubicBezTo>
                      <a:pt x="0" y="60486"/>
                      <a:pt x="60486" y="0"/>
                      <a:pt x="135145" y="0"/>
                    </a:cubicBezTo>
                    <a:close/>
                  </a:path>
                </a:pathLst>
              </a:custGeom>
              <a:solidFill>
                <a:srgbClr val="F2F2F2"/>
              </a:solidFill>
              <a:ln w="125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/>
                  <a:t>#F2F2F2</a:t>
                </a:r>
              </a:p>
            </p:txBody>
          </p:sp>
          <p:sp>
            <p:nvSpPr>
              <p:cNvPr id="65" name="Forme libre : forme 64">
                <a:extLst>
                  <a:ext uri="{FF2B5EF4-FFF2-40B4-BE49-F238E27FC236}">
                    <a16:creationId xmlns:a16="http://schemas.microsoft.com/office/drawing/2014/main" id="{7A8E1C0D-92D4-F89D-7BA0-5AEA4CC71886}"/>
                  </a:ext>
                </a:extLst>
              </p:cNvPr>
              <p:cNvSpPr/>
              <p:nvPr/>
            </p:nvSpPr>
            <p:spPr>
              <a:xfrm>
                <a:off x="3126196" y="4879098"/>
                <a:ext cx="1564039" cy="517297"/>
              </a:xfrm>
              <a:custGeom>
                <a:avLst/>
                <a:gdLst>
                  <a:gd name="connsiteX0" fmla="*/ 0 w 1564039"/>
                  <a:gd name="connsiteY0" fmla="*/ 0 h 517297"/>
                  <a:gd name="connsiteX1" fmla="*/ 1564039 w 1564039"/>
                  <a:gd name="connsiteY1" fmla="*/ 0 h 517297"/>
                  <a:gd name="connsiteX2" fmla="*/ 1564039 w 1564039"/>
                  <a:gd name="connsiteY2" fmla="*/ 517297 h 517297"/>
                  <a:gd name="connsiteX3" fmla="*/ 0 w 1564039"/>
                  <a:gd name="connsiteY3" fmla="*/ 517297 h 5172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64039" h="517297">
                    <a:moveTo>
                      <a:pt x="0" y="0"/>
                    </a:moveTo>
                    <a:lnTo>
                      <a:pt x="1564039" y="0"/>
                    </a:lnTo>
                    <a:lnTo>
                      <a:pt x="1564039" y="517297"/>
                    </a:lnTo>
                    <a:lnTo>
                      <a:pt x="0" y="517297"/>
                    </a:lnTo>
                    <a:close/>
                  </a:path>
                </a:pathLst>
              </a:custGeom>
              <a:solidFill>
                <a:srgbClr val="F7F7F7"/>
              </a:solidFill>
              <a:ln w="125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/>
                  <a:t>#F7F7F7</a:t>
                </a:r>
              </a:p>
            </p:txBody>
          </p:sp>
          <p:sp>
            <p:nvSpPr>
              <p:cNvPr id="66" name="Forme libre : forme 65">
                <a:extLst>
                  <a:ext uri="{FF2B5EF4-FFF2-40B4-BE49-F238E27FC236}">
                    <a16:creationId xmlns:a16="http://schemas.microsoft.com/office/drawing/2014/main" id="{79C76B21-8DCB-3236-FDC2-A2C8E17A4A3F}"/>
                  </a:ext>
                </a:extLst>
              </p:cNvPr>
              <p:cNvSpPr/>
              <p:nvPr/>
            </p:nvSpPr>
            <p:spPr>
              <a:xfrm>
                <a:off x="3126196" y="5396395"/>
                <a:ext cx="1564039" cy="517297"/>
              </a:xfrm>
              <a:custGeom>
                <a:avLst/>
                <a:gdLst>
                  <a:gd name="connsiteX0" fmla="*/ 0 w 1564039"/>
                  <a:gd name="connsiteY0" fmla="*/ 0 h 517297"/>
                  <a:gd name="connsiteX1" fmla="*/ 1564039 w 1564039"/>
                  <a:gd name="connsiteY1" fmla="*/ 0 h 517297"/>
                  <a:gd name="connsiteX2" fmla="*/ 1564039 w 1564039"/>
                  <a:gd name="connsiteY2" fmla="*/ 382152 h 517297"/>
                  <a:gd name="connsiteX3" fmla="*/ 1428894 w 1564039"/>
                  <a:gd name="connsiteY3" fmla="*/ 517297 h 517297"/>
                  <a:gd name="connsiteX4" fmla="*/ 135145 w 1564039"/>
                  <a:gd name="connsiteY4" fmla="*/ 517297 h 517297"/>
                  <a:gd name="connsiteX5" fmla="*/ 0 w 1564039"/>
                  <a:gd name="connsiteY5" fmla="*/ 382152 h 517297"/>
                  <a:gd name="connsiteX6" fmla="*/ 0 w 1564039"/>
                  <a:gd name="connsiteY6" fmla="*/ 0 h 5172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64039" h="517297">
                    <a:moveTo>
                      <a:pt x="0" y="0"/>
                    </a:moveTo>
                    <a:lnTo>
                      <a:pt x="1564039" y="0"/>
                    </a:lnTo>
                    <a:lnTo>
                      <a:pt x="1564039" y="382152"/>
                    </a:lnTo>
                    <a:cubicBezTo>
                      <a:pt x="1564039" y="456811"/>
                      <a:pt x="1503553" y="517297"/>
                      <a:pt x="1428894" y="517297"/>
                    </a:cubicBezTo>
                    <a:lnTo>
                      <a:pt x="135145" y="517297"/>
                    </a:lnTo>
                    <a:cubicBezTo>
                      <a:pt x="60486" y="517297"/>
                      <a:pt x="0" y="456811"/>
                      <a:pt x="0" y="38215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CFCFC"/>
              </a:solidFill>
              <a:ln w="125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400" b="1" noProof="0" dirty="0"/>
                  <a:t>#FCFCFC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085914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Typograph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Single Corner Rounded 4">
            <a:extLst>
              <a:ext uri="{FF2B5EF4-FFF2-40B4-BE49-F238E27FC236}">
                <a16:creationId xmlns:a16="http://schemas.microsoft.com/office/drawing/2014/main" id="{7B57B22F-17FB-0623-420A-25806C789CA7}"/>
              </a:ext>
            </a:extLst>
          </p:cNvPr>
          <p:cNvSpPr/>
          <p:nvPr userDrawn="1"/>
        </p:nvSpPr>
        <p:spPr>
          <a:xfrm rot="10800000" flipH="1" flipV="1">
            <a:off x="-41735" y="0"/>
            <a:ext cx="6096000" cy="6858000"/>
          </a:xfrm>
          <a:prstGeom prst="round1Rect">
            <a:avLst>
              <a:gd name="adj" fmla="val 8004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5D9D03DD-FD9B-2609-CBBA-D45CD1A3996D}"/>
              </a:ext>
            </a:extLst>
          </p:cNvPr>
          <p:cNvGrpSpPr/>
          <p:nvPr userDrawn="1"/>
        </p:nvGrpSpPr>
        <p:grpSpPr>
          <a:xfrm>
            <a:off x="6711021" y="675794"/>
            <a:ext cx="4829714" cy="5506412"/>
            <a:chOff x="6711021" y="675794"/>
            <a:chExt cx="4829714" cy="5506412"/>
          </a:xfrm>
        </p:grpSpPr>
        <p:grpSp>
          <p:nvGrpSpPr>
            <p:cNvPr id="46" name="Groupe 45">
              <a:extLst>
                <a:ext uri="{FF2B5EF4-FFF2-40B4-BE49-F238E27FC236}">
                  <a16:creationId xmlns:a16="http://schemas.microsoft.com/office/drawing/2014/main" id="{496FFBD2-2CA4-6BD4-04D5-27297F060D2D}"/>
                </a:ext>
              </a:extLst>
            </p:cNvPr>
            <p:cNvGrpSpPr/>
            <p:nvPr userDrawn="1"/>
          </p:nvGrpSpPr>
          <p:grpSpPr>
            <a:xfrm>
              <a:off x="6711021" y="3934603"/>
              <a:ext cx="4456505" cy="2247603"/>
              <a:chOff x="6711021" y="3934603"/>
              <a:chExt cx="4456505" cy="2247603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7CDECE4E-F8BD-6D0E-2AD3-AF52E65FF841}"/>
                  </a:ext>
                </a:extLst>
              </p:cNvPr>
              <p:cNvSpPr/>
              <p:nvPr userDrawn="1"/>
            </p:nvSpPr>
            <p:spPr>
              <a:xfrm>
                <a:off x="6711022" y="4303935"/>
                <a:ext cx="4456504" cy="18782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 defTabSz="914400">
                  <a:lnSpc>
                    <a:spcPct val="120000"/>
                  </a:lnSpc>
                </a:pPr>
                <a:r>
                  <a:rPr lang="fr-FR" sz="1400" noProof="0" dirty="0">
                    <a:solidFill>
                      <a:schemeClr val="tx2"/>
                    </a:solidFill>
                    <a:latin typeface="+mn-lt"/>
                    <a:ea typeface="Times New Roman" panose="02020603050405020304" pitchFamily="18" charset="0"/>
                    <a:cs typeface="Raleway" panose="020B0503030101060003" pitchFamily="34" charset="0"/>
                  </a:rPr>
                  <a:t>Arial est une police de caractères système crée en 1982. Arial présente</a:t>
                </a:r>
                <a:r>
                  <a:rPr lang="fr-FR" sz="1400" baseline="0" noProof="0" dirty="0">
                    <a:solidFill>
                      <a:schemeClr val="tx2"/>
                    </a:solidFill>
                    <a:latin typeface="+mn-lt"/>
                    <a:ea typeface="Times New Roman" panose="02020603050405020304" pitchFamily="18" charset="0"/>
                    <a:cs typeface="Raleway" panose="020B0503030101060003" pitchFamily="34" charset="0"/>
                  </a:rPr>
                  <a:t> les avantages de </a:t>
                </a:r>
                <a:r>
                  <a:rPr lang="fr-FR" sz="1400" noProof="0" dirty="0">
                    <a:solidFill>
                      <a:schemeClr val="tx2"/>
                    </a:solidFill>
                    <a:latin typeface="+mn-lt"/>
                    <a:ea typeface="Times New Roman" panose="02020603050405020304" pitchFamily="18" charset="0"/>
                    <a:cs typeface="Raleway" panose="020B0503030101060003" pitchFamily="34" charset="0"/>
                  </a:rPr>
                  <a:t>neutralité des caractères et de lisibilité. Elle a été calibrée en gardant à l'esprit qu'elle serait utilisée sur des écrans d'ordinateurs. Notamment</a:t>
                </a:r>
                <a:r>
                  <a:rPr lang="fr-FR" sz="1400" baseline="0" noProof="0" dirty="0">
                    <a:solidFill>
                      <a:schemeClr val="tx2"/>
                    </a:solidFill>
                    <a:latin typeface="+mn-lt"/>
                    <a:ea typeface="Times New Roman" panose="02020603050405020304" pitchFamily="18" charset="0"/>
                    <a:cs typeface="Raleway" panose="020B0503030101060003" pitchFamily="34" charset="0"/>
                  </a:rPr>
                  <a:t> au niveau de l</a:t>
                </a:r>
                <a:r>
                  <a:rPr lang="fr-FR" sz="1400" noProof="0" dirty="0">
                    <a:solidFill>
                      <a:schemeClr val="tx2"/>
                    </a:solidFill>
                    <a:latin typeface="+mn-lt"/>
                    <a:ea typeface="Times New Roman" panose="02020603050405020304" pitchFamily="18" charset="0"/>
                    <a:cs typeface="Raleway" panose="020B0503030101060003" pitchFamily="34" charset="0"/>
                  </a:rPr>
                  <a:t>a forme des lettres et l'espacement entre les caractères, afin de la rendre plus lisible dans des résolutions variées.</a:t>
                </a:r>
                <a:endParaRPr lang="fr-FR" sz="1400" noProof="0" dirty="0">
                  <a:solidFill>
                    <a:schemeClr val="tx2"/>
                  </a:solidFill>
                  <a:latin typeface="+mn-lt"/>
                </a:endParaRPr>
              </a:p>
            </p:txBody>
          </p:sp>
          <p:sp>
            <p:nvSpPr>
              <p:cNvPr id="34" name="TextBox 23">
                <a:extLst>
                  <a:ext uri="{FF2B5EF4-FFF2-40B4-BE49-F238E27FC236}">
                    <a16:creationId xmlns:a16="http://schemas.microsoft.com/office/drawing/2014/main" id="{EBCAC791-B038-ECA1-7B54-8D1B6C268DC5}"/>
                  </a:ext>
                </a:extLst>
              </p:cNvPr>
              <p:cNvSpPr txBox="1"/>
              <p:nvPr userDrawn="1"/>
            </p:nvSpPr>
            <p:spPr>
              <a:xfrm>
                <a:off x="6711021" y="3934603"/>
                <a:ext cx="2006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fr-FR" b="1" noProof="0" dirty="0">
                    <a:solidFill>
                      <a:schemeClr val="tx1"/>
                    </a:solidFill>
                    <a:latin typeface="+mn-lt"/>
                  </a:rPr>
                  <a:t>Arial</a:t>
                </a:r>
              </a:p>
            </p:txBody>
          </p:sp>
        </p:grp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385C844-5E7A-0214-535C-AE10BD7B1B71}"/>
                </a:ext>
              </a:extLst>
            </p:cNvPr>
            <p:cNvGrpSpPr/>
            <p:nvPr userDrawn="1"/>
          </p:nvGrpSpPr>
          <p:grpSpPr>
            <a:xfrm>
              <a:off x="6711021" y="675794"/>
              <a:ext cx="4829714" cy="3041611"/>
              <a:chOff x="6711021" y="675794"/>
              <a:chExt cx="4829714" cy="3041611"/>
            </a:xfrm>
          </p:grpSpPr>
          <p:sp>
            <p:nvSpPr>
              <p:cNvPr id="32" name="TextBox 21">
                <a:extLst>
                  <a:ext uri="{FF2B5EF4-FFF2-40B4-BE49-F238E27FC236}">
                    <a16:creationId xmlns:a16="http://schemas.microsoft.com/office/drawing/2014/main" id="{DB81CEBA-6041-DE28-28FB-1A1A639C97A7}"/>
                  </a:ext>
                </a:extLst>
              </p:cNvPr>
              <p:cNvSpPr txBox="1"/>
              <p:nvPr userDrawn="1"/>
            </p:nvSpPr>
            <p:spPr>
              <a:xfrm>
                <a:off x="6711021" y="2701742"/>
                <a:ext cx="316992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fr-FR" sz="6000" b="1" noProof="0" dirty="0">
                    <a:solidFill>
                      <a:schemeClr val="tx2"/>
                    </a:solidFill>
                    <a:latin typeface="+mn-lt"/>
                  </a:rPr>
                  <a:t>AaBbCc</a:t>
                </a:r>
              </a:p>
            </p:txBody>
          </p:sp>
          <p:sp>
            <p:nvSpPr>
              <p:cNvPr id="35" name="TextBox 24">
                <a:extLst>
                  <a:ext uri="{FF2B5EF4-FFF2-40B4-BE49-F238E27FC236}">
                    <a16:creationId xmlns:a16="http://schemas.microsoft.com/office/drawing/2014/main" id="{3FB36B54-45D4-A4E1-AC8C-62B744376583}"/>
                  </a:ext>
                </a:extLst>
              </p:cNvPr>
              <p:cNvSpPr txBox="1"/>
              <p:nvPr userDrawn="1"/>
            </p:nvSpPr>
            <p:spPr>
              <a:xfrm>
                <a:off x="6711021" y="675794"/>
                <a:ext cx="4829714" cy="1692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/>
                <a:r>
                  <a:rPr lang="fr-FR" sz="2600" b="1" noProof="0" dirty="0">
                    <a:solidFill>
                      <a:schemeClr val="tx1"/>
                    </a:solidFill>
                    <a:latin typeface="+mn-lt"/>
                  </a:rPr>
                  <a:t>1 2 3 4 5 6 7 8 9 0 </a:t>
                </a:r>
              </a:p>
              <a:p>
                <a:pPr defTabSz="914400"/>
                <a:r>
                  <a:rPr lang="fr-FR" sz="2600" b="1" noProof="0" dirty="0">
                    <a:solidFill>
                      <a:schemeClr val="tx1"/>
                    </a:solidFill>
                    <a:latin typeface="+mn-lt"/>
                  </a:rPr>
                  <a:t>Aa Bb Cc Dd Ee Ff Gg Hh Ii Jj Kk Ll Mm Nn Oo Pp Qq Rr Ss Tt Uu Vv Ww Xx Yy Zz</a:t>
                </a:r>
              </a:p>
            </p:txBody>
          </p:sp>
        </p:grpSp>
      </p:grpSp>
      <p:grpSp>
        <p:nvGrpSpPr>
          <p:cNvPr id="56" name="Groupe 55">
            <a:extLst>
              <a:ext uri="{FF2B5EF4-FFF2-40B4-BE49-F238E27FC236}">
                <a16:creationId xmlns:a16="http://schemas.microsoft.com/office/drawing/2014/main" id="{F151510D-0675-8A13-ACFA-C91E0E63CE82}"/>
              </a:ext>
            </a:extLst>
          </p:cNvPr>
          <p:cNvGrpSpPr/>
          <p:nvPr userDrawn="1"/>
        </p:nvGrpSpPr>
        <p:grpSpPr>
          <a:xfrm>
            <a:off x="615020" y="739179"/>
            <a:ext cx="4985805" cy="5379643"/>
            <a:chOff x="615020" y="1049709"/>
            <a:chExt cx="4985805" cy="5379643"/>
          </a:xfrm>
        </p:grpSpPr>
        <p:grpSp>
          <p:nvGrpSpPr>
            <p:cNvPr id="50" name="Groupe 49">
              <a:extLst>
                <a:ext uri="{FF2B5EF4-FFF2-40B4-BE49-F238E27FC236}">
                  <a16:creationId xmlns:a16="http://schemas.microsoft.com/office/drawing/2014/main" id="{6E691EE6-510A-221F-7E0E-E9F4F851F82A}"/>
                </a:ext>
              </a:extLst>
            </p:cNvPr>
            <p:cNvGrpSpPr/>
            <p:nvPr userDrawn="1"/>
          </p:nvGrpSpPr>
          <p:grpSpPr>
            <a:xfrm>
              <a:off x="615020" y="1049709"/>
              <a:ext cx="3132000" cy="1390246"/>
              <a:chOff x="615020" y="1049709"/>
              <a:chExt cx="3132000" cy="1390246"/>
            </a:xfrm>
          </p:grpSpPr>
          <p:sp>
            <p:nvSpPr>
              <p:cNvPr id="24" name="Title 8">
                <a:extLst>
                  <a:ext uri="{FF2B5EF4-FFF2-40B4-BE49-F238E27FC236}">
                    <a16:creationId xmlns:a16="http://schemas.microsoft.com/office/drawing/2014/main" id="{28497127-0F63-B4AE-73F8-06452E6E7310}"/>
                  </a:ext>
                </a:extLst>
              </p:cNvPr>
              <p:cNvSpPr txBox="1">
                <a:spLocks/>
              </p:cNvSpPr>
              <p:nvPr userDrawn="1"/>
            </p:nvSpPr>
            <p:spPr>
              <a:xfrm>
                <a:off x="615020" y="1153758"/>
                <a:ext cx="3132000" cy="1286197"/>
              </a:xfrm>
              <a:prstGeom prst="rect">
                <a:avLst/>
              </a:prstGeom>
            </p:spPr>
            <p:txBody>
              <a:bodyPr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800" b="1" kern="1200">
                    <a:solidFill>
                      <a:schemeClr val="bg2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4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4"/>
                    </a:solidFill>
                    <a:effectLst/>
                    <a:uLnTx/>
                    <a:uFillTx/>
                    <a:latin typeface="+mn-lt"/>
                    <a:ea typeface="+mj-ea"/>
                    <a:cs typeface="+mj-cs"/>
                  </a:rPr>
                  <a:t>Principale</a:t>
                </a:r>
              </a:p>
            </p:txBody>
          </p:sp>
          <p:sp>
            <p:nvSpPr>
              <p:cNvPr id="25" name="Subtitle 9">
                <a:extLst>
                  <a:ext uri="{FF2B5EF4-FFF2-40B4-BE49-F238E27FC236}">
                    <a16:creationId xmlns:a16="http://schemas.microsoft.com/office/drawing/2014/main" id="{35737F60-72BD-BF14-D9D0-B83240784C28}"/>
                  </a:ext>
                </a:extLst>
              </p:cNvPr>
              <p:cNvSpPr txBox="1">
                <a:spLocks/>
              </p:cNvSpPr>
              <p:nvPr userDrawn="1"/>
            </p:nvSpPr>
            <p:spPr>
              <a:xfrm>
                <a:off x="615020" y="1049709"/>
                <a:ext cx="1260000" cy="350838"/>
              </a:xfrm>
              <a:prstGeom prst="rect">
                <a:avLst/>
              </a:prstGeom>
            </p:spPr>
            <p:txBody>
              <a:bodyPr anchor="ctr">
                <a:norm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200" b="1" kern="1200" spc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fr-FR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Typographie</a:t>
                </a:r>
              </a:p>
            </p:txBody>
          </p:sp>
        </p:grpSp>
        <p:grpSp>
          <p:nvGrpSpPr>
            <p:cNvPr id="55" name="Groupe 54">
              <a:extLst>
                <a:ext uri="{FF2B5EF4-FFF2-40B4-BE49-F238E27FC236}">
                  <a16:creationId xmlns:a16="http://schemas.microsoft.com/office/drawing/2014/main" id="{79CC8905-75DA-0677-5EE8-3BAEC1A43C63}"/>
                </a:ext>
              </a:extLst>
            </p:cNvPr>
            <p:cNvGrpSpPr/>
            <p:nvPr userDrawn="1"/>
          </p:nvGrpSpPr>
          <p:grpSpPr>
            <a:xfrm>
              <a:off x="617078" y="2520028"/>
              <a:ext cx="4983747" cy="3909324"/>
              <a:chOff x="617078" y="2520028"/>
              <a:chExt cx="4983747" cy="3909324"/>
            </a:xfrm>
          </p:grpSpPr>
          <p:grpSp>
            <p:nvGrpSpPr>
              <p:cNvPr id="51" name="Groupe 50">
                <a:extLst>
                  <a:ext uri="{FF2B5EF4-FFF2-40B4-BE49-F238E27FC236}">
                    <a16:creationId xmlns:a16="http://schemas.microsoft.com/office/drawing/2014/main" id="{EFC5B9C3-89BA-3856-6574-78DA04AAD693}"/>
                  </a:ext>
                </a:extLst>
              </p:cNvPr>
              <p:cNvGrpSpPr/>
              <p:nvPr userDrawn="1"/>
            </p:nvGrpSpPr>
            <p:grpSpPr>
              <a:xfrm>
                <a:off x="617078" y="2520028"/>
                <a:ext cx="4936503" cy="1472006"/>
                <a:chOff x="617078" y="2520028"/>
                <a:chExt cx="4936503" cy="1472006"/>
              </a:xfrm>
            </p:grpSpPr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17191D1B-0EF1-C769-CC44-B608DC8F9613}"/>
                    </a:ext>
                  </a:extLst>
                </p:cNvPr>
                <p:cNvSpPr/>
                <p:nvPr userDrawn="1"/>
              </p:nvSpPr>
              <p:spPr>
                <a:xfrm>
                  <a:off x="617078" y="2889360"/>
                  <a:ext cx="4936503" cy="110267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Arial est une police de caractères facile à lire à des tailles grandes et petites et dans une variété d’applications. Arial est notamment populaire pour la conception</a:t>
                  </a:r>
                  <a:r>
                    <a:rPr lang="fr-FR" sz="1400" baseline="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 de </a:t>
                  </a:r>
                  <a:r>
                    <a:rPr lang="fr-FR" sz="140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logos,</a:t>
                  </a:r>
                  <a:r>
                    <a:rPr lang="fr-FR" sz="1400" baseline="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 </a:t>
                  </a:r>
                  <a:r>
                    <a:rPr lang="fr-FR" sz="140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documents d’information,</a:t>
                  </a:r>
                  <a:r>
                    <a:rPr lang="fr-FR" sz="1400" baseline="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 publicités, manuels, livres ..</a:t>
                  </a:r>
                  <a:r>
                    <a:rPr lang="fr-FR" sz="1400" noProof="0" dirty="0">
                      <a:solidFill>
                        <a:srgbClr val="FFFFFF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.</a:t>
                  </a:r>
                  <a:endParaRPr lang="fr-FR" sz="1400" noProof="0" dirty="0">
                    <a:solidFill>
                      <a:srgbClr val="FFFFFF"/>
                    </a:solidFill>
                    <a:latin typeface="+mn-lt"/>
                  </a:endParaRPr>
                </a:p>
              </p:txBody>
            </p:sp>
            <p:sp>
              <p:nvSpPr>
                <p:cNvPr id="27" name="TextBox 11">
                  <a:extLst>
                    <a:ext uri="{FF2B5EF4-FFF2-40B4-BE49-F238E27FC236}">
                      <a16:creationId xmlns:a16="http://schemas.microsoft.com/office/drawing/2014/main" id="{C5BE2AB4-2FFC-7A23-5145-EA5D77C6BB42}"/>
                    </a:ext>
                  </a:extLst>
                </p:cNvPr>
                <p:cNvSpPr txBox="1"/>
                <p:nvPr userDrawn="1"/>
              </p:nvSpPr>
              <p:spPr>
                <a:xfrm>
                  <a:off x="617078" y="2520028"/>
                  <a:ext cx="20066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b="1" noProof="0" dirty="0">
                      <a:solidFill>
                        <a:srgbClr val="FFFFFF"/>
                      </a:solidFill>
                      <a:latin typeface="+mn-lt"/>
                    </a:rPr>
                    <a:t>Description</a:t>
                  </a:r>
                </a:p>
              </p:txBody>
            </p:sp>
          </p:grpSp>
          <p:grpSp>
            <p:nvGrpSpPr>
              <p:cNvPr id="54" name="Groupe 53">
                <a:extLst>
                  <a:ext uri="{FF2B5EF4-FFF2-40B4-BE49-F238E27FC236}">
                    <a16:creationId xmlns:a16="http://schemas.microsoft.com/office/drawing/2014/main" id="{35837EF4-444D-37E6-00F3-118960F58AE0}"/>
                  </a:ext>
                </a:extLst>
              </p:cNvPr>
              <p:cNvGrpSpPr/>
              <p:nvPr userDrawn="1"/>
            </p:nvGrpSpPr>
            <p:grpSpPr>
              <a:xfrm>
                <a:off x="617078" y="4185476"/>
                <a:ext cx="4983747" cy="2243876"/>
                <a:chOff x="617078" y="4185476"/>
                <a:chExt cx="4983747" cy="2243876"/>
              </a:xfrm>
            </p:grpSpPr>
            <p:grpSp>
              <p:nvGrpSpPr>
                <p:cNvPr id="53" name="Groupe 52">
                  <a:extLst>
                    <a:ext uri="{FF2B5EF4-FFF2-40B4-BE49-F238E27FC236}">
                      <a16:creationId xmlns:a16="http://schemas.microsoft.com/office/drawing/2014/main" id="{78ABC5F6-BDE8-CC98-AFCD-BAD42AFE3409}"/>
                    </a:ext>
                  </a:extLst>
                </p:cNvPr>
                <p:cNvGrpSpPr/>
                <p:nvPr userDrawn="1"/>
              </p:nvGrpSpPr>
              <p:grpSpPr>
                <a:xfrm>
                  <a:off x="617078" y="4698814"/>
                  <a:ext cx="4983747" cy="1730538"/>
                  <a:chOff x="617078" y="4698814"/>
                  <a:chExt cx="4983747" cy="1730538"/>
                </a:xfrm>
              </p:grpSpPr>
              <p:grpSp>
                <p:nvGrpSpPr>
                  <p:cNvPr id="52" name="Groupe 51">
                    <a:extLst>
                      <a:ext uri="{FF2B5EF4-FFF2-40B4-BE49-F238E27FC236}">
                        <a16:creationId xmlns:a16="http://schemas.microsoft.com/office/drawing/2014/main" id="{CD2FC285-437E-CDD6-494E-3F9EADEEF3E2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617078" y="4698814"/>
                    <a:ext cx="2389187" cy="1730538"/>
                    <a:chOff x="617078" y="4698814"/>
                    <a:chExt cx="2389187" cy="1730538"/>
                  </a:xfrm>
                </p:grpSpPr>
                <p:sp>
                  <p:nvSpPr>
                    <p:cNvPr id="28" name="Rectangle 27">
                      <a:extLst>
                        <a:ext uri="{FF2B5EF4-FFF2-40B4-BE49-F238E27FC236}">
                          <a16:creationId xmlns:a16="http://schemas.microsoft.com/office/drawing/2014/main" id="{B8B76B6D-813E-509C-0B03-845D7D76F43E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617079" y="5068146"/>
                      <a:ext cx="2389186" cy="1361206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 algn="just" defTabSz="914400">
                        <a:lnSpc>
                          <a:spcPct val="120000"/>
                        </a:lnSpc>
                      </a:pPr>
                      <a:r>
                        <a:rPr lang="fr-FR" sz="1400" noProof="0" dirty="0">
                          <a:solidFill>
                            <a:srgbClr val="FFFFFF"/>
                          </a:solidFill>
                          <a:latin typeface="+mn-lt"/>
                          <a:ea typeface="Times New Roman" panose="02020603050405020304" pitchFamily="18" charset="0"/>
                          <a:cs typeface="Raleway" panose="020B0503030101060003" pitchFamily="34" charset="0"/>
                        </a:rPr>
                        <a:t>Dans ce diaporama,</a:t>
                      </a:r>
                      <a:r>
                        <a:rPr lang="fr-FR" sz="1400" baseline="0" noProof="0" dirty="0">
                          <a:solidFill>
                            <a:srgbClr val="FFFFFF"/>
                          </a:solidFill>
                          <a:latin typeface="+mn-lt"/>
                          <a:ea typeface="Times New Roman" panose="02020603050405020304" pitchFamily="18" charset="0"/>
                          <a:cs typeface="Raleway" panose="020B0503030101060003" pitchFamily="34" charset="0"/>
                        </a:rPr>
                        <a:t> les variants suivants de la famille Arial sont utilisés : </a:t>
                      </a:r>
                      <a:r>
                        <a:rPr lang="fr-FR" sz="1400" b="1" baseline="0" noProof="0" dirty="0">
                          <a:solidFill>
                            <a:srgbClr val="FFFFFF"/>
                          </a:solidFill>
                          <a:latin typeface="+mn-lt"/>
                          <a:ea typeface="Times New Roman" panose="02020603050405020304" pitchFamily="18" charset="0"/>
                          <a:cs typeface="Raleway" panose="020B0503030101060003" pitchFamily="34" charset="0"/>
                        </a:rPr>
                        <a:t>Arial Gras</a:t>
                      </a:r>
                      <a:r>
                        <a:rPr lang="fr-FR" sz="1400" b="0" baseline="0" noProof="0" dirty="0">
                          <a:solidFill>
                            <a:srgbClr val="FFFFFF"/>
                          </a:solidFill>
                          <a:latin typeface="+mn-lt"/>
                          <a:ea typeface="Times New Roman" panose="02020603050405020304" pitchFamily="18" charset="0"/>
                          <a:cs typeface="Raleway" panose="020B0503030101060003" pitchFamily="34" charset="0"/>
                        </a:rPr>
                        <a:t> </a:t>
                      </a:r>
                      <a:r>
                        <a:rPr lang="fr-FR" sz="1400" baseline="0" noProof="0" dirty="0">
                          <a:solidFill>
                            <a:srgbClr val="FFFFFF"/>
                          </a:solidFill>
                          <a:latin typeface="+mn-lt"/>
                          <a:ea typeface="Times New Roman" panose="02020603050405020304" pitchFamily="18" charset="0"/>
                          <a:cs typeface="Raleway" panose="020B0503030101060003" pitchFamily="34" charset="0"/>
                        </a:rPr>
                        <a:t>pour les sous- titres et </a:t>
                      </a:r>
                      <a:r>
                        <a:rPr lang="fr-FR" sz="1400" b="1" baseline="0" noProof="0" dirty="0">
                          <a:solidFill>
                            <a:srgbClr val="FFFFFF"/>
                          </a:solidFill>
                          <a:latin typeface="+mn-lt"/>
                          <a:ea typeface="Times New Roman" panose="02020603050405020304" pitchFamily="18" charset="0"/>
                          <a:cs typeface="Raleway" panose="020B0503030101060003" pitchFamily="34" charset="0"/>
                        </a:rPr>
                        <a:t>Arial Régulier</a:t>
                      </a:r>
                      <a:endParaRPr lang="fr-FR" sz="1400" b="1" noProof="0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p:txBody>
                </p:sp>
                <p:sp>
                  <p:nvSpPr>
                    <p:cNvPr id="29" name="TextBox 13">
                      <a:extLst>
                        <a:ext uri="{FF2B5EF4-FFF2-40B4-BE49-F238E27FC236}">
                          <a16:creationId xmlns:a16="http://schemas.microsoft.com/office/drawing/2014/main" id="{3C86F74E-6B40-0521-2FE0-006FD86E515F}"/>
                        </a:ext>
                      </a:extLst>
                    </p:cNvPr>
                    <p:cNvSpPr txBox="1"/>
                    <p:nvPr userDrawn="1"/>
                  </p:nvSpPr>
                  <p:spPr>
                    <a:xfrm>
                      <a:off x="617078" y="4698814"/>
                      <a:ext cx="200660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defTabSz="914400"/>
                      <a:r>
                        <a:rPr lang="fr-FR" b="1" noProof="0" dirty="0">
                          <a:solidFill>
                            <a:srgbClr val="FFFFFF"/>
                          </a:solidFill>
                          <a:latin typeface="+mn-lt"/>
                        </a:rPr>
                        <a:t>Application</a:t>
                      </a:r>
                    </a:p>
                  </p:txBody>
                </p:sp>
              </p:grpSp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6847D7DB-710A-04C6-E1C9-9535BA8FF78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3211639" y="5068146"/>
                    <a:ext cx="2389186" cy="84414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just" defTabSz="914400">
                      <a:lnSpc>
                        <a:spcPct val="120000"/>
                      </a:lnSpc>
                    </a:pPr>
                    <a:r>
                      <a:rPr lang="fr-FR" sz="1400" noProof="0" dirty="0">
                        <a:solidFill>
                          <a:srgbClr val="FFFFFF"/>
                        </a:solidFill>
                        <a:latin typeface="+mn-lt"/>
                      </a:rPr>
                      <a:t>pour</a:t>
                    </a:r>
                    <a:r>
                      <a:rPr lang="fr-FR" sz="1400" baseline="0" noProof="0" dirty="0">
                        <a:solidFill>
                          <a:srgbClr val="FFFFFF"/>
                        </a:solidFill>
                        <a:latin typeface="+mn-lt"/>
                      </a:rPr>
                      <a:t> les corps de textes.</a:t>
                    </a:r>
                  </a:p>
                  <a:p>
                    <a:pPr algn="just" defTabSz="914400">
                      <a:lnSpc>
                        <a:spcPct val="120000"/>
                      </a:lnSpc>
                    </a:pPr>
                    <a:r>
                      <a:rPr lang="fr-FR" sz="1400" baseline="0" noProof="0" dirty="0">
                        <a:solidFill>
                          <a:srgbClr val="FFFFFF"/>
                        </a:solidFill>
                        <a:latin typeface="+mn-lt"/>
                      </a:rPr>
                      <a:t>Le variant </a:t>
                    </a:r>
                    <a:r>
                      <a:rPr lang="fr-FR" sz="1400" b="1" baseline="0" noProof="0" dirty="0">
                        <a:solidFill>
                          <a:srgbClr val="FFFFFF"/>
                        </a:solidFill>
                        <a:latin typeface="+mn-lt"/>
                      </a:rPr>
                      <a:t>Arial Black</a:t>
                    </a:r>
                    <a:r>
                      <a:rPr lang="fr-FR" sz="1400" baseline="0" noProof="0" dirty="0">
                        <a:solidFill>
                          <a:srgbClr val="FFFFFF"/>
                        </a:solidFill>
                        <a:latin typeface="+mn-lt"/>
                      </a:rPr>
                      <a:t> est utilisé pour les titres.</a:t>
                    </a:r>
                    <a:endParaRPr lang="fr-FR" sz="1400" noProof="0" dirty="0">
                      <a:solidFill>
                        <a:srgbClr val="FFFFFF"/>
                      </a:solidFill>
                      <a:latin typeface="+mn-lt"/>
                    </a:endParaRPr>
                  </a:p>
                </p:txBody>
              </p:sp>
            </p:grpSp>
            <p:grpSp>
              <p:nvGrpSpPr>
                <p:cNvPr id="36" name="Group 27">
                  <a:extLst>
                    <a:ext uri="{FF2B5EF4-FFF2-40B4-BE49-F238E27FC236}">
                      <a16:creationId xmlns:a16="http://schemas.microsoft.com/office/drawing/2014/main" id="{C22FC7DF-A11C-12CB-ABE8-850D372D595D}"/>
                    </a:ext>
                  </a:extLst>
                </p:cNvPr>
                <p:cNvGrpSpPr/>
                <p:nvPr userDrawn="1"/>
              </p:nvGrpSpPr>
              <p:grpSpPr>
                <a:xfrm>
                  <a:off x="728838" y="4185476"/>
                  <a:ext cx="369636" cy="343777"/>
                  <a:chOff x="3338513" y="696913"/>
                  <a:chExt cx="771525" cy="717550"/>
                </a:xfrm>
                <a:solidFill>
                  <a:srgbClr val="FFFFFF"/>
                </a:solidFill>
              </p:grpSpPr>
              <p:sp>
                <p:nvSpPr>
                  <p:cNvPr id="37" name="Freeform 23">
                    <a:extLst>
                      <a:ext uri="{FF2B5EF4-FFF2-40B4-BE49-F238E27FC236}">
                        <a16:creationId xmlns:a16="http://schemas.microsoft.com/office/drawing/2014/main" id="{7446BF97-967E-3470-E1F8-3E18219495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6163" y="696913"/>
                    <a:ext cx="523875" cy="717550"/>
                  </a:xfrm>
                  <a:custGeom>
                    <a:avLst/>
                    <a:gdLst>
                      <a:gd name="T0" fmla="*/ 115 w 125"/>
                      <a:gd name="T1" fmla="*/ 63 h 171"/>
                      <a:gd name="T2" fmla="*/ 69 w 125"/>
                      <a:gd name="T3" fmla="*/ 63 h 171"/>
                      <a:gd name="T4" fmla="*/ 85 w 125"/>
                      <a:gd name="T5" fmla="*/ 32 h 171"/>
                      <a:gd name="T6" fmla="*/ 74 w 125"/>
                      <a:gd name="T7" fmla="*/ 0 h 171"/>
                      <a:gd name="T8" fmla="*/ 61 w 125"/>
                      <a:gd name="T9" fmla="*/ 21 h 171"/>
                      <a:gd name="T10" fmla="*/ 37 w 125"/>
                      <a:gd name="T11" fmla="*/ 53 h 171"/>
                      <a:gd name="T12" fmla="*/ 0 w 125"/>
                      <a:gd name="T13" fmla="*/ 70 h 171"/>
                      <a:gd name="T14" fmla="*/ 0 w 125"/>
                      <a:gd name="T15" fmla="*/ 71 h 171"/>
                      <a:gd name="T16" fmla="*/ 0 w 125"/>
                      <a:gd name="T17" fmla="*/ 148 h 171"/>
                      <a:gd name="T18" fmla="*/ 26 w 125"/>
                      <a:gd name="T19" fmla="*/ 155 h 171"/>
                      <a:gd name="T20" fmla="*/ 76 w 125"/>
                      <a:gd name="T21" fmla="*/ 171 h 171"/>
                      <a:gd name="T22" fmla="*/ 91 w 125"/>
                      <a:gd name="T23" fmla="*/ 147 h 171"/>
                      <a:gd name="T24" fmla="*/ 103 w 125"/>
                      <a:gd name="T25" fmla="*/ 121 h 171"/>
                      <a:gd name="T26" fmla="*/ 107 w 125"/>
                      <a:gd name="T27" fmla="*/ 91 h 171"/>
                      <a:gd name="T28" fmla="*/ 115 w 125"/>
                      <a:gd name="T29" fmla="*/ 63 h 1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25" h="171">
                        <a:moveTo>
                          <a:pt x="115" y="63"/>
                        </a:moveTo>
                        <a:cubicBezTo>
                          <a:pt x="105" y="57"/>
                          <a:pt x="69" y="63"/>
                          <a:pt x="69" y="63"/>
                        </a:cubicBezTo>
                        <a:cubicBezTo>
                          <a:pt x="75" y="59"/>
                          <a:pt x="85" y="38"/>
                          <a:pt x="85" y="32"/>
                        </a:cubicBezTo>
                        <a:cubicBezTo>
                          <a:pt x="86" y="19"/>
                          <a:pt x="83" y="0"/>
                          <a:pt x="74" y="0"/>
                        </a:cubicBezTo>
                        <a:cubicBezTo>
                          <a:pt x="64" y="0"/>
                          <a:pt x="62" y="16"/>
                          <a:pt x="61" y="21"/>
                        </a:cubicBezTo>
                        <a:cubicBezTo>
                          <a:pt x="59" y="35"/>
                          <a:pt x="46" y="48"/>
                          <a:pt x="37" y="53"/>
                        </a:cubicBezTo>
                        <a:cubicBezTo>
                          <a:pt x="25" y="60"/>
                          <a:pt x="16" y="66"/>
                          <a:pt x="0" y="70"/>
                        </a:cubicBezTo>
                        <a:cubicBezTo>
                          <a:pt x="0" y="70"/>
                          <a:pt x="0" y="71"/>
                          <a:pt x="0" y="71"/>
                        </a:cubicBezTo>
                        <a:cubicBezTo>
                          <a:pt x="0" y="148"/>
                          <a:pt x="0" y="148"/>
                          <a:pt x="0" y="148"/>
                        </a:cubicBezTo>
                        <a:cubicBezTo>
                          <a:pt x="9" y="148"/>
                          <a:pt x="18" y="150"/>
                          <a:pt x="26" y="155"/>
                        </a:cubicBezTo>
                        <a:cubicBezTo>
                          <a:pt x="43" y="164"/>
                          <a:pt x="56" y="171"/>
                          <a:pt x="76" y="171"/>
                        </a:cubicBezTo>
                        <a:cubicBezTo>
                          <a:pt x="106" y="171"/>
                          <a:pt x="103" y="148"/>
                          <a:pt x="91" y="147"/>
                        </a:cubicBezTo>
                        <a:cubicBezTo>
                          <a:pt x="115" y="148"/>
                          <a:pt x="117" y="128"/>
                          <a:pt x="103" y="121"/>
                        </a:cubicBezTo>
                        <a:cubicBezTo>
                          <a:pt x="125" y="121"/>
                          <a:pt x="122" y="93"/>
                          <a:pt x="107" y="91"/>
                        </a:cubicBezTo>
                        <a:cubicBezTo>
                          <a:pt x="124" y="92"/>
                          <a:pt x="125" y="70"/>
                          <a:pt x="115" y="6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id-ID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242527"/>
                      </a:solidFill>
                      <a:effectLst/>
                      <a:uLnTx/>
                      <a:uFillTx/>
                      <a:latin typeface="Source Sans Pro"/>
                    </a:endParaRPr>
                  </a:p>
                </p:txBody>
              </p:sp>
              <p:sp>
                <p:nvSpPr>
                  <p:cNvPr id="38" name="Rectangle 24">
                    <a:extLst>
                      <a:ext uri="{FF2B5EF4-FFF2-40B4-BE49-F238E27FC236}">
                        <a16:creationId xmlns:a16="http://schemas.microsoft.com/office/drawing/2014/main" id="{A944EE78-97A1-9167-CC2A-2E0295E2B70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38513" y="960438"/>
                    <a:ext cx="163513" cy="390525"/>
                  </a:xfrm>
                  <a:prstGeom prst="rect">
                    <a:avLst/>
                  </a:pr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id-ID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242527"/>
                      </a:solidFill>
                      <a:effectLst/>
                      <a:uLnTx/>
                      <a:uFillTx/>
                      <a:latin typeface="Source Sans Pro"/>
                    </a:endParaRP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4479390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Couleurs Des Tex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e 53">
            <a:extLst>
              <a:ext uri="{FF2B5EF4-FFF2-40B4-BE49-F238E27FC236}">
                <a16:creationId xmlns:a16="http://schemas.microsoft.com/office/drawing/2014/main" id="{1280EB83-5CB5-4456-DD18-E48AB845DA72}"/>
              </a:ext>
            </a:extLst>
          </p:cNvPr>
          <p:cNvGrpSpPr/>
          <p:nvPr userDrawn="1"/>
        </p:nvGrpSpPr>
        <p:grpSpPr>
          <a:xfrm>
            <a:off x="2666656" y="5165725"/>
            <a:ext cx="6860276" cy="1398116"/>
            <a:chOff x="2665862" y="5165725"/>
            <a:chExt cx="6860276" cy="1398116"/>
          </a:xfrm>
        </p:grpSpPr>
        <p:sp>
          <p:nvSpPr>
            <p:cNvPr id="7" name="Title 3">
              <a:extLst>
                <a:ext uri="{FF2B5EF4-FFF2-40B4-BE49-F238E27FC236}">
                  <a16:creationId xmlns:a16="http://schemas.microsoft.com/office/drawing/2014/main" id="{A726B48F-BE14-FC9C-3C6D-35771E531A4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665862" y="5277644"/>
              <a:ext cx="6860276" cy="1286197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b="1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4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j-ea"/>
                  <a:cs typeface="+mj-cs"/>
                </a:rPr>
                <a:t>Couleurs des Textes</a:t>
              </a:r>
            </a:p>
          </p:txBody>
        </p:sp>
        <p:sp>
          <p:nvSpPr>
            <p:cNvPr id="8" name="Subtitle 4">
              <a:extLst>
                <a:ext uri="{FF2B5EF4-FFF2-40B4-BE49-F238E27FC236}">
                  <a16:creationId xmlns:a16="http://schemas.microsoft.com/office/drawing/2014/main" id="{9FF97416-7EE9-F59E-3C47-4A7876C9CD7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665862" y="5165725"/>
              <a:ext cx="6860276" cy="350838"/>
            </a:xfrm>
            <a:prstGeom prst="rect">
              <a:avLst/>
            </a:prstGeom>
          </p:spPr>
          <p:txBody>
            <a:bodyPr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b="1" kern="1200" spc="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Application</a:t>
              </a:r>
            </a:p>
          </p:txBody>
        </p:sp>
      </p:grp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778D48AC-65AE-FD25-3B1D-7E1786D1EC5D}"/>
              </a:ext>
            </a:extLst>
          </p:cNvPr>
          <p:cNvGrpSpPr/>
          <p:nvPr userDrawn="1"/>
        </p:nvGrpSpPr>
        <p:grpSpPr>
          <a:xfrm>
            <a:off x="-2" y="0"/>
            <a:ext cx="12193590" cy="4755020"/>
            <a:chOff x="-2" y="0"/>
            <a:chExt cx="12193590" cy="4755020"/>
          </a:xfrm>
        </p:grpSpPr>
        <p:sp>
          <p:nvSpPr>
            <p:cNvPr id="6" name="Rectangle: Single Corner Rounded 21">
              <a:extLst>
                <a:ext uri="{FF2B5EF4-FFF2-40B4-BE49-F238E27FC236}">
                  <a16:creationId xmlns:a16="http://schemas.microsoft.com/office/drawing/2014/main" id="{7A09BC4B-FF32-1D42-25F0-F6E8E6F307AF}"/>
                </a:ext>
              </a:extLst>
            </p:cNvPr>
            <p:cNvSpPr/>
            <p:nvPr userDrawn="1"/>
          </p:nvSpPr>
          <p:spPr>
            <a:xfrm rot="5400000" flipV="1">
              <a:off x="690563" y="-690562"/>
              <a:ext cx="4714875" cy="6096002"/>
            </a:xfrm>
            <a:prstGeom prst="round1Rect">
              <a:avLst>
                <a:gd name="adj" fmla="val 8004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15" name="Rectangle: Single Corner Rounded 21">
              <a:extLst>
                <a:ext uri="{FF2B5EF4-FFF2-40B4-BE49-F238E27FC236}">
                  <a16:creationId xmlns:a16="http://schemas.microsoft.com/office/drawing/2014/main" id="{88D88312-BED2-8022-64B5-69486FA2EC14}"/>
                </a:ext>
              </a:extLst>
            </p:cNvPr>
            <p:cNvSpPr/>
            <p:nvPr userDrawn="1"/>
          </p:nvSpPr>
          <p:spPr>
            <a:xfrm rot="5400000" flipV="1">
              <a:off x="1868999" y="528018"/>
              <a:ext cx="2358000" cy="6096002"/>
            </a:xfrm>
            <a:prstGeom prst="round1Rect">
              <a:avLst>
                <a:gd name="adj" fmla="val 8004"/>
              </a:avLst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16" name="Rectangle: Single Corner Rounded 21">
              <a:extLst>
                <a:ext uri="{FF2B5EF4-FFF2-40B4-BE49-F238E27FC236}">
                  <a16:creationId xmlns:a16="http://schemas.microsoft.com/office/drawing/2014/main" id="{FD898578-AB3D-ACC9-B915-6244BD87D3BC}"/>
                </a:ext>
              </a:extLst>
            </p:cNvPr>
            <p:cNvSpPr/>
            <p:nvPr userDrawn="1"/>
          </p:nvSpPr>
          <p:spPr>
            <a:xfrm rot="16200000" flipH="1" flipV="1">
              <a:off x="6786564" y="-690563"/>
              <a:ext cx="4714875" cy="6096002"/>
            </a:xfrm>
            <a:prstGeom prst="round1Rect">
              <a:avLst>
                <a:gd name="adj" fmla="val 8004"/>
              </a:avLst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17" name="Rectangle: Single Corner Rounded 21">
              <a:extLst>
                <a:ext uri="{FF2B5EF4-FFF2-40B4-BE49-F238E27FC236}">
                  <a16:creationId xmlns:a16="http://schemas.microsoft.com/office/drawing/2014/main" id="{C13A1C71-315A-81B6-8A4D-4747A0EAF063}"/>
                </a:ext>
              </a:extLst>
            </p:cNvPr>
            <p:cNvSpPr/>
            <p:nvPr userDrawn="1"/>
          </p:nvSpPr>
          <p:spPr>
            <a:xfrm rot="16200000" flipH="1" flipV="1">
              <a:off x="7966587" y="528019"/>
              <a:ext cx="2358000" cy="6096002"/>
            </a:xfrm>
            <a:prstGeom prst="round1Rect">
              <a:avLst>
                <a:gd name="adj" fmla="val 8004"/>
              </a:avLst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grpSp>
          <p:nvGrpSpPr>
            <p:cNvPr id="51" name="Groupe 50">
              <a:extLst>
                <a:ext uri="{FF2B5EF4-FFF2-40B4-BE49-F238E27FC236}">
                  <a16:creationId xmlns:a16="http://schemas.microsoft.com/office/drawing/2014/main" id="{700D8B18-12DF-38BC-2419-0CB66070658E}"/>
                </a:ext>
              </a:extLst>
            </p:cNvPr>
            <p:cNvGrpSpPr/>
            <p:nvPr userDrawn="1"/>
          </p:nvGrpSpPr>
          <p:grpSpPr>
            <a:xfrm>
              <a:off x="814387" y="189211"/>
              <a:ext cx="3569626" cy="2018597"/>
              <a:chOff x="814387" y="149197"/>
              <a:chExt cx="3569626" cy="2018597"/>
            </a:xfrm>
          </p:grpSpPr>
          <p:grpSp>
            <p:nvGrpSpPr>
              <p:cNvPr id="41" name="Groupe 40">
                <a:extLst>
                  <a:ext uri="{FF2B5EF4-FFF2-40B4-BE49-F238E27FC236}">
                    <a16:creationId xmlns:a16="http://schemas.microsoft.com/office/drawing/2014/main" id="{B0AC5962-C2F7-7FDD-488F-90FDC7525B7E}"/>
                  </a:ext>
                </a:extLst>
              </p:cNvPr>
              <p:cNvGrpSpPr/>
              <p:nvPr userDrawn="1"/>
            </p:nvGrpSpPr>
            <p:grpSpPr>
              <a:xfrm>
                <a:off x="814387" y="149197"/>
                <a:ext cx="2412000" cy="1069337"/>
                <a:chOff x="814387" y="149197"/>
                <a:chExt cx="2412000" cy="1069337"/>
              </a:xfrm>
            </p:grpSpPr>
            <p:sp>
              <p:nvSpPr>
                <p:cNvPr id="9" name="TextBox 9">
                  <a:extLst>
                    <a:ext uri="{FF2B5EF4-FFF2-40B4-BE49-F238E27FC236}">
                      <a16:creationId xmlns:a16="http://schemas.microsoft.com/office/drawing/2014/main" id="{923F05E4-0EAF-6C0A-EDF3-D2D36E3D511B}"/>
                    </a:ext>
                  </a:extLst>
                </p:cNvPr>
                <p:cNvSpPr txBox="1"/>
                <p:nvPr userDrawn="1"/>
              </p:nvSpPr>
              <p:spPr>
                <a:xfrm>
                  <a:off x="814387" y="149197"/>
                  <a:ext cx="1751462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sz="4000" b="1" noProof="0" dirty="0">
                      <a:solidFill>
                        <a:schemeClr val="tx1"/>
                      </a:solidFill>
                      <a:latin typeface="+mn-lt"/>
                    </a:rPr>
                    <a:t>Aa</a:t>
                  </a:r>
                </a:p>
              </p:txBody>
            </p:sp>
            <p:sp>
              <p:nvSpPr>
                <p:cNvPr id="11" name="TextBox 11">
                  <a:extLst>
                    <a:ext uri="{FF2B5EF4-FFF2-40B4-BE49-F238E27FC236}">
                      <a16:creationId xmlns:a16="http://schemas.microsoft.com/office/drawing/2014/main" id="{2DDCF5A1-E6F6-A771-1B12-BD8748E0B577}"/>
                    </a:ext>
                  </a:extLst>
                </p:cNvPr>
                <p:cNvSpPr txBox="1"/>
                <p:nvPr userDrawn="1"/>
              </p:nvSpPr>
              <p:spPr>
                <a:xfrm>
                  <a:off x="814387" y="849202"/>
                  <a:ext cx="2412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b="1" noProof="0" dirty="0">
                      <a:solidFill>
                        <a:schemeClr val="tx2"/>
                      </a:solidFill>
                      <a:latin typeface="+mn-lt"/>
                    </a:rPr>
                    <a:t>Texte sur fond</a:t>
                  </a:r>
                  <a:r>
                    <a:rPr lang="fr-FR" b="1" baseline="0" noProof="0" dirty="0">
                      <a:solidFill>
                        <a:schemeClr val="tx2"/>
                      </a:solidFill>
                      <a:latin typeface="+mn-lt"/>
                    </a:rPr>
                    <a:t> blanc</a:t>
                  </a:r>
                </a:p>
              </p:txBody>
            </p:sp>
          </p:grpSp>
          <p:grpSp>
            <p:nvGrpSpPr>
              <p:cNvPr id="50" name="Groupe 49">
                <a:extLst>
                  <a:ext uri="{FF2B5EF4-FFF2-40B4-BE49-F238E27FC236}">
                    <a16:creationId xmlns:a16="http://schemas.microsoft.com/office/drawing/2014/main" id="{CC57287B-E833-90E2-A529-98F9E1D8EF1F}"/>
                  </a:ext>
                </a:extLst>
              </p:cNvPr>
              <p:cNvGrpSpPr/>
              <p:nvPr userDrawn="1"/>
            </p:nvGrpSpPr>
            <p:grpSpPr>
              <a:xfrm>
                <a:off x="905027" y="1291155"/>
                <a:ext cx="3478986" cy="876639"/>
                <a:chOff x="905027" y="1291155"/>
                <a:chExt cx="3478986" cy="876639"/>
              </a:xfrm>
            </p:grpSpPr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C0A46DE3-B1BC-58B2-DD12-43F513C2960D}"/>
                    </a:ext>
                  </a:extLst>
                </p:cNvPr>
                <p:cNvSpPr/>
                <p:nvPr userDrawn="1"/>
              </p:nvSpPr>
              <p:spPr>
                <a:xfrm>
                  <a:off x="2944013" y="1436669"/>
                  <a:ext cx="1440000" cy="585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b="1" noProof="0" dirty="0">
                      <a:solidFill>
                        <a:schemeClr val="tx1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Titre</a:t>
                  </a:r>
                </a:p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b="1" noProof="0" dirty="0">
                      <a:solidFill>
                        <a:schemeClr val="tx2"/>
                      </a:solidFill>
                      <a:latin typeface="+mn-lt"/>
                    </a:rPr>
                    <a:t>Corps de texte</a:t>
                  </a:r>
                  <a:endParaRPr lang="fr-FR" sz="1400" b="1" noProof="0" dirty="0">
                    <a:solidFill>
                      <a:schemeClr val="tx1"/>
                    </a:solidFill>
                    <a:latin typeface="+mn-lt"/>
                  </a:endParaRPr>
                </a:p>
              </p:txBody>
            </p:sp>
            <p:grpSp>
              <p:nvGrpSpPr>
                <p:cNvPr id="33" name="Groupe 32">
                  <a:extLst>
                    <a:ext uri="{FF2B5EF4-FFF2-40B4-BE49-F238E27FC236}">
                      <a16:creationId xmlns:a16="http://schemas.microsoft.com/office/drawing/2014/main" id="{4965A581-5919-604C-DFA5-132B32C91ACB}"/>
                    </a:ext>
                  </a:extLst>
                </p:cNvPr>
                <p:cNvGrpSpPr/>
                <p:nvPr userDrawn="1"/>
              </p:nvGrpSpPr>
              <p:grpSpPr>
                <a:xfrm>
                  <a:off x="905027" y="1291155"/>
                  <a:ext cx="1856906" cy="876639"/>
                  <a:chOff x="905027" y="1291155"/>
                  <a:chExt cx="1856906" cy="876639"/>
                </a:xfrm>
              </p:grpSpPr>
              <p:sp>
                <p:nvSpPr>
                  <p:cNvPr id="24" name="Rectangle: Rounded Corners 11">
                    <a:extLst>
                      <a:ext uri="{FF2B5EF4-FFF2-40B4-BE49-F238E27FC236}">
                        <a16:creationId xmlns:a16="http://schemas.microsoft.com/office/drawing/2014/main" id="{D3E2EAB6-48B5-6632-D892-84F9D231976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878800" y="1291155"/>
                    <a:ext cx="883133" cy="876639"/>
                  </a:xfrm>
                  <a:prstGeom prst="roundRect">
                    <a:avLst>
                      <a:gd name="adj" fmla="val 8704"/>
                    </a:avLst>
                  </a:prstGeom>
                  <a:solidFill>
                    <a:srgbClr val="595959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rPr>
                      <a:t>#595959</a:t>
                    </a:r>
                  </a:p>
                </p:txBody>
              </p:sp>
              <p:sp>
                <p:nvSpPr>
                  <p:cNvPr id="25" name="Rectangle: Rounded Corners 11">
                    <a:extLst>
                      <a:ext uri="{FF2B5EF4-FFF2-40B4-BE49-F238E27FC236}">
                        <a16:creationId xmlns:a16="http://schemas.microsoft.com/office/drawing/2014/main" id="{5C9037D0-252D-8113-32A6-58594E15F38B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905027" y="1291155"/>
                    <a:ext cx="883133" cy="876639"/>
                  </a:xfrm>
                  <a:prstGeom prst="roundRect">
                    <a:avLst>
                      <a:gd name="adj" fmla="val 8704"/>
                    </a:avLst>
                  </a:prstGeom>
                  <a:solidFill>
                    <a:srgbClr val="334394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rPr>
                      <a:t>#334394</a:t>
                    </a:r>
                  </a:p>
                </p:txBody>
              </p:sp>
            </p:grpSp>
          </p:grpSp>
        </p:grpSp>
        <p:grpSp>
          <p:nvGrpSpPr>
            <p:cNvPr id="46" name="Groupe 45">
              <a:extLst>
                <a:ext uri="{FF2B5EF4-FFF2-40B4-BE49-F238E27FC236}">
                  <a16:creationId xmlns:a16="http://schemas.microsoft.com/office/drawing/2014/main" id="{DC1BC7E4-0E71-A66C-B35D-E92169170875}"/>
                </a:ext>
              </a:extLst>
            </p:cNvPr>
            <p:cNvGrpSpPr/>
            <p:nvPr userDrawn="1"/>
          </p:nvGrpSpPr>
          <p:grpSpPr>
            <a:xfrm>
              <a:off x="814387" y="2509120"/>
              <a:ext cx="3569626" cy="2089715"/>
              <a:chOff x="814387" y="2476574"/>
              <a:chExt cx="3569626" cy="2089715"/>
            </a:xfrm>
          </p:grpSpPr>
          <p:grpSp>
            <p:nvGrpSpPr>
              <p:cNvPr id="45" name="Groupe 44">
                <a:extLst>
                  <a:ext uri="{FF2B5EF4-FFF2-40B4-BE49-F238E27FC236}">
                    <a16:creationId xmlns:a16="http://schemas.microsoft.com/office/drawing/2014/main" id="{C9479E0A-581B-5702-F0C0-DF3120263EE7}"/>
                  </a:ext>
                </a:extLst>
              </p:cNvPr>
              <p:cNvGrpSpPr/>
              <p:nvPr userDrawn="1"/>
            </p:nvGrpSpPr>
            <p:grpSpPr>
              <a:xfrm>
                <a:off x="814387" y="2476574"/>
                <a:ext cx="2304000" cy="1069337"/>
                <a:chOff x="814387" y="2476574"/>
                <a:chExt cx="2304000" cy="1069337"/>
              </a:xfrm>
            </p:grpSpPr>
            <p:sp>
              <p:nvSpPr>
                <p:cNvPr id="12" name="TextBox 26">
                  <a:extLst>
                    <a:ext uri="{FF2B5EF4-FFF2-40B4-BE49-F238E27FC236}">
                      <a16:creationId xmlns:a16="http://schemas.microsoft.com/office/drawing/2014/main" id="{CED57F8D-D4C7-2F2E-F0DB-E49418AD2F4F}"/>
                    </a:ext>
                  </a:extLst>
                </p:cNvPr>
                <p:cNvSpPr txBox="1"/>
                <p:nvPr userDrawn="1"/>
              </p:nvSpPr>
              <p:spPr>
                <a:xfrm>
                  <a:off x="814387" y="2476574"/>
                  <a:ext cx="1751462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sz="4000" b="1" noProof="0" dirty="0">
                      <a:solidFill>
                        <a:srgbClr val="FFFFFF"/>
                      </a:solidFill>
                      <a:latin typeface="+mn-lt"/>
                    </a:rPr>
                    <a:t>Aa</a:t>
                  </a:r>
                </a:p>
              </p:txBody>
            </p:sp>
            <p:sp>
              <p:nvSpPr>
                <p:cNvPr id="14" name="TextBox 28">
                  <a:extLst>
                    <a:ext uri="{FF2B5EF4-FFF2-40B4-BE49-F238E27FC236}">
                      <a16:creationId xmlns:a16="http://schemas.microsoft.com/office/drawing/2014/main" id="{6F75CC3E-7AFE-A28F-3D1D-27AE7E36662F}"/>
                    </a:ext>
                  </a:extLst>
                </p:cNvPr>
                <p:cNvSpPr txBox="1"/>
                <p:nvPr userDrawn="1"/>
              </p:nvSpPr>
              <p:spPr>
                <a:xfrm>
                  <a:off x="814387" y="3176579"/>
                  <a:ext cx="2304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b="1" noProof="0" dirty="0">
                      <a:solidFill>
                        <a:schemeClr val="accent4"/>
                      </a:solidFill>
                      <a:latin typeface="+mn-lt"/>
                    </a:rPr>
                    <a:t>Texte sur fond bleu</a:t>
                  </a:r>
                </a:p>
              </p:txBody>
            </p:sp>
          </p:grpSp>
          <p:grpSp>
            <p:nvGrpSpPr>
              <p:cNvPr id="44" name="Groupe 43">
                <a:extLst>
                  <a:ext uri="{FF2B5EF4-FFF2-40B4-BE49-F238E27FC236}">
                    <a16:creationId xmlns:a16="http://schemas.microsoft.com/office/drawing/2014/main" id="{3CF9493F-1A37-B261-7725-80D0EE4C36D9}"/>
                  </a:ext>
                </a:extLst>
              </p:cNvPr>
              <p:cNvGrpSpPr/>
              <p:nvPr userDrawn="1"/>
            </p:nvGrpSpPr>
            <p:grpSpPr>
              <a:xfrm>
                <a:off x="905027" y="3689650"/>
                <a:ext cx="3478986" cy="876639"/>
                <a:chOff x="905027" y="3689650"/>
                <a:chExt cx="3478986" cy="876639"/>
              </a:xfrm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2DF1A1E1-B5A6-1CD9-424E-B29685F54EAA}"/>
                    </a:ext>
                  </a:extLst>
                </p:cNvPr>
                <p:cNvSpPr/>
                <p:nvPr userDrawn="1"/>
              </p:nvSpPr>
              <p:spPr>
                <a:xfrm>
                  <a:off x="2944013" y="3835164"/>
                  <a:ext cx="1440000" cy="585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b="1" noProof="0" dirty="0">
                      <a:solidFill>
                        <a:schemeClr val="accent4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Titre</a:t>
                  </a:r>
                </a:p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b="1" noProof="0" dirty="0">
                      <a:solidFill>
                        <a:srgbClr val="FFFFFF"/>
                      </a:solidFill>
                      <a:latin typeface="+mn-lt"/>
                    </a:rPr>
                    <a:t>Corps</a:t>
                  </a:r>
                  <a:r>
                    <a:rPr lang="fr-FR" sz="1400" b="1" baseline="0" noProof="0" dirty="0">
                      <a:solidFill>
                        <a:srgbClr val="FFFFFF"/>
                      </a:solidFill>
                      <a:latin typeface="+mn-lt"/>
                    </a:rPr>
                    <a:t> de texte</a:t>
                  </a:r>
                  <a:endParaRPr lang="fr-FR" sz="1400" b="1" noProof="0" dirty="0">
                    <a:solidFill>
                      <a:schemeClr val="accent4"/>
                    </a:solidFill>
                    <a:latin typeface="+mn-lt"/>
                  </a:endParaRPr>
                </a:p>
              </p:txBody>
            </p:sp>
            <p:grpSp>
              <p:nvGrpSpPr>
                <p:cNvPr id="43" name="Groupe 42">
                  <a:extLst>
                    <a:ext uri="{FF2B5EF4-FFF2-40B4-BE49-F238E27FC236}">
                      <a16:creationId xmlns:a16="http://schemas.microsoft.com/office/drawing/2014/main" id="{D8B216A8-E988-4A42-903D-D96E9A5E0044}"/>
                    </a:ext>
                  </a:extLst>
                </p:cNvPr>
                <p:cNvGrpSpPr/>
                <p:nvPr userDrawn="1"/>
              </p:nvGrpSpPr>
              <p:grpSpPr>
                <a:xfrm>
                  <a:off x="905027" y="3689650"/>
                  <a:ext cx="1856906" cy="876639"/>
                  <a:chOff x="905027" y="3689650"/>
                  <a:chExt cx="1856906" cy="876639"/>
                </a:xfrm>
              </p:grpSpPr>
              <p:sp>
                <p:nvSpPr>
                  <p:cNvPr id="26" name="Rectangle: Rounded Corners 11">
                    <a:extLst>
                      <a:ext uri="{FF2B5EF4-FFF2-40B4-BE49-F238E27FC236}">
                        <a16:creationId xmlns:a16="http://schemas.microsoft.com/office/drawing/2014/main" id="{E0A0BBD4-9DA8-3C9F-018A-A2AC2CF51CCF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905027" y="3689650"/>
                    <a:ext cx="883133" cy="876639"/>
                  </a:xfrm>
                  <a:prstGeom prst="roundRect">
                    <a:avLst>
                      <a:gd name="adj" fmla="val 8704"/>
                    </a:avLst>
                  </a:prstGeom>
                  <a:solidFill>
                    <a:srgbClr val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rPr>
                      <a:t>#FFFFFF</a:t>
                    </a:r>
                  </a:p>
                </p:txBody>
              </p:sp>
              <p:sp>
                <p:nvSpPr>
                  <p:cNvPr id="27" name="Rectangle: Rounded Corners 11">
                    <a:extLst>
                      <a:ext uri="{FF2B5EF4-FFF2-40B4-BE49-F238E27FC236}">
                        <a16:creationId xmlns:a16="http://schemas.microsoft.com/office/drawing/2014/main" id="{891F4BB5-75EB-D449-CCB3-DA4500A6F3B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1878800" y="3689650"/>
                    <a:ext cx="883133" cy="876639"/>
                  </a:xfrm>
                  <a:prstGeom prst="roundRect">
                    <a:avLst>
                      <a:gd name="adj" fmla="val 8704"/>
                    </a:avLst>
                  </a:prstGeom>
                  <a:solidFill>
                    <a:srgbClr val="FFE52C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rPr>
                      <a:t>#FFE52C</a:t>
                    </a:r>
                  </a:p>
                </p:txBody>
              </p:sp>
            </p:grpSp>
          </p:grpSp>
        </p:grpSp>
        <p:grpSp>
          <p:nvGrpSpPr>
            <p:cNvPr id="40" name="Groupe 39">
              <a:extLst>
                <a:ext uri="{FF2B5EF4-FFF2-40B4-BE49-F238E27FC236}">
                  <a16:creationId xmlns:a16="http://schemas.microsoft.com/office/drawing/2014/main" id="{5F3B5C50-F346-C9DA-2D21-2EA6D87D8553}"/>
                </a:ext>
              </a:extLst>
            </p:cNvPr>
            <p:cNvGrpSpPr/>
            <p:nvPr userDrawn="1"/>
          </p:nvGrpSpPr>
          <p:grpSpPr>
            <a:xfrm>
              <a:off x="6910390" y="185270"/>
              <a:ext cx="2952000" cy="2026478"/>
              <a:chOff x="6910390" y="141316"/>
              <a:chExt cx="2952000" cy="2026478"/>
            </a:xfrm>
          </p:grpSpPr>
          <p:grpSp>
            <p:nvGrpSpPr>
              <p:cNvPr id="39" name="Groupe 38">
                <a:extLst>
                  <a:ext uri="{FF2B5EF4-FFF2-40B4-BE49-F238E27FC236}">
                    <a16:creationId xmlns:a16="http://schemas.microsoft.com/office/drawing/2014/main" id="{C06AD571-D8BA-A82F-E5D9-A4BDF87A2BAA}"/>
                  </a:ext>
                </a:extLst>
              </p:cNvPr>
              <p:cNvGrpSpPr/>
              <p:nvPr userDrawn="1"/>
            </p:nvGrpSpPr>
            <p:grpSpPr>
              <a:xfrm>
                <a:off x="6910390" y="141316"/>
                <a:ext cx="2952000" cy="1069337"/>
                <a:chOff x="6910390" y="141316"/>
                <a:chExt cx="2952000" cy="1069337"/>
              </a:xfrm>
            </p:grpSpPr>
            <p:sp>
              <p:nvSpPr>
                <p:cNvPr id="18" name="TextBox 9">
                  <a:extLst>
                    <a:ext uri="{FF2B5EF4-FFF2-40B4-BE49-F238E27FC236}">
                      <a16:creationId xmlns:a16="http://schemas.microsoft.com/office/drawing/2014/main" id="{F45BC78E-5D78-32F4-F20A-676B95126E7E}"/>
                    </a:ext>
                  </a:extLst>
                </p:cNvPr>
                <p:cNvSpPr txBox="1"/>
                <p:nvPr userDrawn="1"/>
              </p:nvSpPr>
              <p:spPr>
                <a:xfrm>
                  <a:off x="6910390" y="141316"/>
                  <a:ext cx="1751462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sz="4000" b="1" noProof="0" dirty="0">
                      <a:solidFill>
                        <a:schemeClr val="tx1"/>
                      </a:solidFill>
                      <a:latin typeface="+mn-lt"/>
                    </a:rPr>
                    <a:t>Aa</a:t>
                  </a:r>
                </a:p>
              </p:txBody>
            </p:sp>
            <p:sp>
              <p:nvSpPr>
                <p:cNvPr id="20" name="TextBox 11">
                  <a:extLst>
                    <a:ext uri="{FF2B5EF4-FFF2-40B4-BE49-F238E27FC236}">
                      <a16:creationId xmlns:a16="http://schemas.microsoft.com/office/drawing/2014/main" id="{45A5860E-D7B3-CDC4-E046-5A6B1B67349D}"/>
                    </a:ext>
                  </a:extLst>
                </p:cNvPr>
                <p:cNvSpPr txBox="1"/>
                <p:nvPr userDrawn="1"/>
              </p:nvSpPr>
              <p:spPr>
                <a:xfrm>
                  <a:off x="6910390" y="841321"/>
                  <a:ext cx="2952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b="1" noProof="0" dirty="0">
                      <a:solidFill>
                        <a:schemeClr val="tx1"/>
                      </a:solidFill>
                      <a:latin typeface="+mn-lt"/>
                    </a:rPr>
                    <a:t>Texte sur fond</a:t>
                  </a:r>
                  <a:r>
                    <a:rPr lang="fr-FR" b="1" baseline="0" noProof="0" dirty="0">
                      <a:solidFill>
                        <a:schemeClr val="tx1"/>
                      </a:solidFill>
                      <a:latin typeface="+mn-lt"/>
                    </a:rPr>
                    <a:t> jaune clair</a:t>
                  </a:r>
                </a:p>
              </p:txBody>
            </p:sp>
          </p:grpSp>
          <p:grpSp>
            <p:nvGrpSpPr>
              <p:cNvPr id="38" name="Groupe 37">
                <a:extLst>
                  <a:ext uri="{FF2B5EF4-FFF2-40B4-BE49-F238E27FC236}">
                    <a16:creationId xmlns:a16="http://schemas.microsoft.com/office/drawing/2014/main" id="{1EDE0C86-A5E5-CB5A-E71E-DE8E21AB8D15}"/>
                  </a:ext>
                </a:extLst>
              </p:cNvPr>
              <p:cNvGrpSpPr/>
              <p:nvPr userDrawn="1"/>
            </p:nvGrpSpPr>
            <p:grpSpPr>
              <a:xfrm>
                <a:off x="7007141" y="1291155"/>
                <a:ext cx="2466485" cy="876639"/>
                <a:chOff x="7007141" y="1291155"/>
                <a:chExt cx="2466485" cy="876639"/>
              </a:xfrm>
            </p:grpSpPr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C7A05735-2EA1-BCFD-C4D7-B8F769236E7D}"/>
                    </a:ext>
                  </a:extLst>
                </p:cNvPr>
                <p:cNvSpPr/>
                <p:nvPr userDrawn="1"/>
              </p:nvSpPr>
              <p:spPr>
                <a:xfrm>
                  <a:off x="8033626" y="1436669"/>
                  <a:ext cx="1440000" cy="585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b="1" noProof="0" dirty="0">
                      <a:solidFill>
                        <a:schemeClr val="tx1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Titre</a:t>
                  </a:r>
                </a:p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b="1" noProof="0" dirty="0">
                      <a:solidFill>
                        <a:schemeClr val="tx1"/>
                      </a:solidFill>
                      <a:latin typeface="+mn-lt"/>
                    </a:rPr>
                    <a:t>Corps</a:t>
                  </a:r>
                  <a:r>
                    <a:rPr lang="fr-FR" sz="1400" b="1" baseline="0" noProof="0" dirty="0">
                      <a:solidFill>
                        <a:schemeClr val="tx1"/>
                      </a:solidFill>
                      <a:latin typeface="+mn-lt"/>
                    </a:rPr>
                    <a:t> de texte</a:t>
                  </a:r>
                  <a:endParaRPr lang="fr-FR" sz="1400" b="1" noProof="0" dirty="0">
                    <a:solidFill>
                      <a:schemeClr val="tx1"/>
                    </a:solidFill>
                    <a:latin typeface="+mn-lt"/>
                  </a:endParaRPr>
                </a:p>
              </p:txBody>
            </p:sp>
            <p:sp>
              <p:nvSpPr>
                <p:cNvPr id="29" name="Rectangle: Rounded Corners 11">
                  <a:extLst>
                    <a:ext uri="{FF2B5EF4-FFF2-40B4-BE49-F238E27FC236}">
                      <a16:creationId xmlns:a16="http://schemas.microsoft.com/office/drawing/2014/main" id="{D111D427-E792-E360-1362-1782B1F1B4A0}"/>
                    </a:ext>
                  </a:extLst>
                </p:cNvPr>
                <p:cNvSpPr/>
                <p:nvPr userDrawn="1"/>
              </p:nvSpPr>
              <p:spPr>
                <a:xfrm>
                  <a:off x="7007141" y="1291155"/>
                  <a:ext cx="883133" cy="876639"/>
                </a:xfrm>
                <a:prstGeom prst="roundRect">
                  <a:avLst>
                    <a:gd name="adj" fmla="val 8704"/>
                  </a:avLst>
                </a:prstGeom>
                <a:solidFill>
                  <a:srgbClr val="334394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11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#334394</a:t>
                  </a:r>
                </a:p>
              </p:txBody>
            </p:sp>
          </p:grpSp>
        </p:grpSp>
        <p:grpSp>
          <p:nvGrpSpPr>
            <p:cNvPr id="49" name="Groupe 48">
              <a:extLst>
                <a:ext uri="{FF2B5EF4-FFF2-40B4-BE49-F238E27FC236}">
                  <a16:creationId xmlns:a16="http://schemas.microsoft.com/office/drawing/2014/main" id="{78CB49CF-6114-596A-7FCE-32F0CAF3556B}"/>
                </a:ext>
              </a:extLst>
            </p:cNvPr>
            <p:cNvGrpSpPr/>
            <p:nvPr userDrawn="1"/>
          </p:nvGrpSpPr>
          <p:grpSpPr>
            <a:xfrm>
              <a:off x="6910390" y="2524794"/>
              <a:ext cx="3888000" cy="2058367"/>
              <a:chOff x="6910390" y="2487051"/>
              <a:chExt cx="3888000" cy="2058367"/>
            </a:xfrm>
          </p:grpSpPr>
          <p:grpSp>
            <p:nvGrpSpPr>
              <p:cNvPr id="35" name="Groupe 34">
                <a:extLst>
                  <a:ext uri="{FF2B5EF4-FFF2-40B4-BE49-F238E27FC236}">
                    <a16:creationId xmlns:a16="http://schemas.microsoft.com/office/drawing/2014/main" id="{B3AFE5F6-F9FF-0B55-64DF-0FD033E12A73}"/>
                  </a:ext>
                </a:extLst>
              </p:cNvPr>
              <p:cNvGrpSpPr/>
              <p:nvPr userDrawn="1"/>
            </p:nvGrpSpPr>
            <p:grpSpPr>
              <a:xfrm>
                <a:off x="6910390" y="2487051"/>
                <a:ext cx="3888000" cy="1069337"/>
                <a:chOff x="6910390" y="2487051"/>
                <a:chExt cx="3888000" cy="1069337"/>
              </a:xfrm>
            </p:grpSpPr>
            <p:sp>
              <p:nvSpPr>
                <p:cNvPr id="21" name="TextBox 9">
                  <a:extLst>
                    <a:ext uri="{FF2B5EF4-FFF2-40B4-BE49-F238E27FC236}">
                      <a16:creationId xmlns:a16="http://schemas.microsoft.com/office/drawing/2014/main" id="{83B68384-06F0-F32B-AF2F-78737231D1C7}"/>
                    </a:ext>
                  </a:extLst>
                </p:cNvPr>
                <p:cNvSpPr txBox="1"/>
                <p:nvPr userDrawn="1"/>
              </p:nvSpPr>
              <p:spPr>
                <a:xfrm>
                  <a:off x="6910390" y="2487051"/>
                  <a:ext cx="1751462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sz="4000" b="1" noProof="0" dirty="0">
                      <a:solidFill>
                        <a:schemeClr val="accent4"/>
                      </a:solidFill>
                      <a:latin typeface="+mn-lt"/>
                    </a:rPr>
                    <a:t>Aa</a:t>
                  </a:r>
                </a:p>
              </p:txBody>
            </p:sp>
            <p:sp>
              <p:nvSpPr>
                <p:cNvPr id="23" name="TextBox 11">
                  <a:extLst>
                    <a:ext uri="{FF2B5EF4-FFF2-40B4-BE49-F238E27FC236}">
                      <a16:creationId xmlns:a16="http://schemas.microsoft.com/office/drawing/2014/main" id="{1F6E93B6-B5AA-14C9-FC65-5037640F3ECA}"/>
                    </a:ext>
                  </a:extLst>
                </p:cNvPr>
                <p:cNvSpPr txBox="1"/>
                <p:nvPr userDrawn="1"/>
              </p:nvSpPr>
              <p:spPr>
                <a:xfrm>
                  <a:off x="6910390" y="3187056"/>
                  <a:ext cx="3888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914400"/>
                  <a:r>
                    <a:rPr lang="fr-FR" b="1" noProof="0" dirty="0">
                      <a:solidFill>
                        <a:schemeClr val="bg1"/>
                      </a:solidFill>
                      <a:latin typeface="+mn-lt"/>
                    </a:rPr>
                    <a:t>Texte sur fond</a:t>
                  </a:r>
                  <a:r>
                    <a:rPr lang="fr-FR" b="1" baseline="0" noProof="0" dirty="0">
                      <a:solidFill>
                        <a:schemeClr val="bg1"/>
                      </a:solidFill>
                      <a:latin typeface="+mn-lt"/>
                    </a:rPr>
                    <a:t> de couleur clair</a:t>
                  </a:r>
                </a:p>
              </p:txBody>
            </p:sp>
          </p:grpSp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C23187D4-DD07-9033-7D0D-ACDF747A5D87}"/>
                  </a:ext>
                </a:extLst>
              </p:cNvPr>
              <p:cNvGrpSpPr/>
              <p:nvPr userDrawn="1"/>
            </p:nvGrpSpPr>
            <p:grpSpPr>
              <a:xfrm>
                <a:off x="7001028" y="3668779"/>
                <a:ext cx="3468278" cy="876639"/>
                <a:chOff x="7001028" y="3668779"/>
                <a:chExt cx="3468278" cy="876639"/>
              </a:xfrm>
            </p:grpSpPr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43C90824-5E41-AAA4-CFBF-08324E050414}"/>
                    </a:ext>
                  </a:extLst>
                </p:cNvPr>
                <p:cNvSpPr/>
                <p:nvPr userDrawn="1"/>
              </p:nvSpPr>
              <p:spPr>
                <a:xfrm>
                  <a:off x="9029306" y="3814293"/>
                  <a:ext cx="1440000" cy="585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b="1" noProof="0" dirty="0">
                      <a:solidFill>
                        <a:schemeClr val="accent4"/>
                      </a:solidFill>
                      <a:latin typeface="+mn-lt"/>
                      <a:ea typeface="Times New Roman" panose="02020603050405020304" pitchFamily="18" charset="0"/>
                      <a:cs typeface="Raleway" panose="020B0503030101060003" pitchFamily="34" charset="0"/>
                    </a:rPr>
                    <a:t>Titre</a:t>
                  </a:r>
                </a:p>
                <a:p>
                  <a:pPr algn="just" defTabSz="914400">
                    <a:lnSpc>
                      <a:spcPct val="120000"/>
                    </a:lnSpc>
                  </a:pPr>
                  <a:r>
                    <a:rPr lang="fr-FR" sz="1400" b="1" noProof="0" dirty="0">
                      <a:solidFill>
                        <a:schemeClr val="bg1"/>
                      </a:solidFill>
                      <a:latin typeface="+mn-lt"/>
                    </a:rPr>
                    <a:t>Corps de texte</a:t>
                  </a:r>
                </a:p>
              </p:txBody>
            </p:sp>
            <p:grpSp>
              <p:nvGrpSpPr>
                <p:cNvPr id="47" name="Groupe 46">
                  <a:extLst>
                    <a:ext uri="{FF2B5EF4-FFF2-40B4-BE49-F238E27FC236}">
                      <a16:creationId xmlns:a16="http://schemas.microsoft.com/office/drawing/2014/main" id="{D26A0F44-3454-66F5-0FE0-0361B60BE793}"/>
                    </a:ext>
                  </a:extLst>
                </p:cNvPr>
                <p:cNvGrpSpPr/>
                <p:nvPr userDrawn="1"/>
              </p:nvGrpSpPr>
              <p:grpSpPr>
                <a:xfrm>
                  <a:off x="7001028" y="3668779"/>
                  <a:ext cx="1884927" cy="876639"/>
                  <a:chOff x="7001028" y="3668779"/>
                  <a:chExt cx="1884927" cy="876639"/>
                </a:xfrm>
              </p:grpSpPr>
              <p:sp>
                <p:nvSpPr>
                  <p:cNvPr id="28" name="Rectangle: Rounded Corners 11">
                    <a:extLst>
                      <a:ext uri="{FF2B5EF4-FFF2-40B4-BE49-F238E27FC236}">
                        <a16:creationId xmlns:a16="http://schemas.microsoft.com/office/drawing/2014/main" id="{DA951A0C-0F54-E69B-BD8A-3DDB873ACC3A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8002822" y="3668779"/>
                    <a:ext cx="883133" cy="876639"/>
                  </a:xfrm>
                  <a:prstGeom prst="roundRect">
                    <a:avLst>
                      <a:gd name="adj" fmla="val 8704"/>
                    </a:avLst>
                  </a:prstGeom>
                  <a:solidFill>
                    <a:schemeClr val="bg1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rPr>
                      <a:t>#FFFFFF</a:t>
                    </a:r>
                  </a:p>
                </p:txBody>
              </p:sp>
              <p:sp>
                <p:nvSpPr>
                  <p:cNvPr id="31" name="Rectangle: Rounded Corners 11">
                    <a:extLst>
                      <a:ext uri="{FF2B5EF4-FFF2-40B4-BE49-F238E27FC236}">
                        <a16:creationId xmlns:a16="http://schemas.microsoft.com/office/drawing/2014/main" id="{0FD26342-A785-0164-A661-1865B4857079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7001028" y="3668779"/>
                    <a:ext cx="883133" cy="876639"/>
                  </a:xfrm>
                  <a:prstGeom prst="roundRect">
                    <a:avLst>
                      <a:gd name="adj" fmla="val 8704"/>
                    </a:avLst>
                  </a:prstGeom>
                  <a:solidFill>
                    <a:srgbClr val="FFE52C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rPr>
                      <a:t>#FFE52C</a:t>
                    </a: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17538807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tre Histoi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10">
            <a:extLst>
              <a:ext uri="{FF2B5EF4-FFF2-40B4-BE49-F238E27FC236}">
                <a16:creationId xmlns:a16="http://schemas.microsoft.com/office/drawing/2014/main" id="{55B791A4-A835-0A8E-C3ED-A1C103B2062A}"/>
              </a:ext>
            </a:extLst>
          </p:cNvPr>
          <p:cNvSpPr/>
          <p:nvPr userDrawn="1"/>
        </p:nvSpPr>
        <p:spPr>
          <a:xfrm>
            <a:off x="6505575" y="363538"/>
            <a:ext cx="5124450" cy="6124574"/>
          </a:xfrm>
          <a:prstGeom prst="roundRect">
            <a:avLst>
              <a:gd name="adj" fmla="val 4757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BB99CCC-FF24-0C3D-86CC-35017559C1BD}"/>
              </a:ext>
            </a:extLst>
          </p:cNvPr>
          <p:cNvGrpSpPr/>
          <p:nvPr userDrawn="1"/>
        </p:nvGrpSpPr>
        <p:grpSpPr>
          <a:xfrm flipH="1">
            <a:off x="0" y="5523790"/>
            <a:ext cx="1585643" cy="13342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551D6A97-A106-DDE7-A600-21F96C0B124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7352CF3F-EC56-C3E2-0C90-A6F46664DB3E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851726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ADN - Notre Histoi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10">
            <a:extLst>
              <a:ext uri="{FF2B5EF4-FFF2-40B4-BE49-F238E27FC236}">
                <a16:creationId xmlns:a16="http://schemas.microsoft.com/office/drawing/2014/main" id="{55B791A4-A835-0A8E-C3ED-A1C103B2062A}"/>
              </a:ext>
            </a:extLst>
          </p:cNvPr>
          <p:cNvSpPr/>
          <p:nvPr userDrawn="1"/>
        </p:nvSpPr>
        <p:spPr>
          <a:xfrm>
            <a:off x="7215962" y="1776617"/>
            <a:ext cx="4600354" cy="4768201"/>
          </a:xfrm>
          <a:prstGeom prst="roundRect">
            <a:avLst>
              <a:gd name="adj" fmla="val 4757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BB99CCC-FF24-0C3D-86CC-35017559C1BD}"/>
              </a:ext>
            </a:extLst>
          </p:cNvPr>
          <p:cNvGrpSpPr/>
          <p:nvPr userDrawn="1"/>
        </p:nvGrpSpPr>
        <p:grpSpPr>
          <a:xfrm flipH="1">
            <a:off x="0" y="5523790"/>
            <a:ext cx="1585643" cy="13342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551D6A97-A106-DDE7-A600-21F96C0B124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7352CF3F-EC56-C3E2-0C90-A6F46664DB3E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347997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Notre ADN - Notre Histoi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10">
            <a:extLst>
              <a:ext uri="{FF2B5EF4-FFF2-40B4-BE49-F238E27FC236}">
                <a16:creationId xmlns:a16="http://schemas.microsoft.com/office/drawing/2014/main" id="{55B791A4-A835-0A8E-C3ED-A1C103B2062A}"/>
              </a:ext>
            </a:extLst>
          </p:cNvPr>
          <p:cNvSpPr/>
          <p:nvPr userDrawn="1"/>
        </p:nvSpPr>
        <p:spPr>
          <a:xfrm>
            <a:off x="7215962" y="1776617"/>
            <a:ext cx="4600354" cy="4768201"/>
          </a:xfrm>
          <a:prstGeom prst="roundRect">
            <a:avLst>
              <a:gd name="adj" fmla="val 4757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BB99CCC-FF24-0C3D-86CC-35017559C1BD}"/>
              </a:ext>
            </a:extLst>
          </p:cNvPr>
          <p:cNvGrpSpPr/>
          <p:nvPr userDrawn="1"/>
        </p:nvGrpSpPr>
        <p:grpSpPr>
          <a:xfrm flipH="1">
            <a:off x="0" y="5523790"/>
            <a:ext cx="1585643" cy="13342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551D6A97-A106-DDE7-A600-21F96C0B124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7352CF3F-EC56-C3E2-0C90-A6F46664DB3E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7" name="Freeform: Shape 35">
            <a:extLst>
              <a:ext uri="{FF2B5EF4-FFF2-40B4-BE49-F238E27FC236}">
                <a16:creationId xmlns:a16="http://schemas.microsoft.com/office/drawing/2014/main" id="{3A96EE43-D774-41D9-B2E2-843B4084220F}"/>
              </a:ext>
            </a:extLst>
          </p:cNvPr>
          <p:cNvSpPr/>
          <p:nvPr userDrawn="1"/>
        </p:nvSpPr>
        <p:spPr>
          <a:xfrm flipH="1">
            <a:off x="10616926" y="0"/>
            <a:ext cx="1576662" cy="1102349"/>
          </a:xfrm>
          <a:custGeom>
            <a:avLst/>
            <a:gdLst>
              <a:gd name="connsiteX0" fmla="*/ 1518177 w 1576662"/>
              <a:gd name="connsiteY0" fmla="*/ 0 h 1102349"/>
              <a:gd name="connsiteX1" fmla="*/ 1555331 w 1576662"/>
              <a:gd name="connsiteY1" fmla="*/ 125045 h 1102349"/>
              <a:gd name="connsiteX2" fmla="*/ 1210512 w 1576662"/>
              <a:gd name="connsiteY2" fmla="*/ 761393 h 1102349"/>
              <a:gd name="connsiteX3" fmla="*/ 128322 w 1576662"/>
              <a:gd name="connsiteY3" fmla="*/ 1082939 h 1102349"/>
              <a:gd name="connsiteX4" fmla="*/ 26491 w 1576662"/>
              <a:gd name="connsiteY4" fmla="*/ 1102349 h 1102349"/>
              <a:gd name="connsiteX5" fmla="*/ 1 w 1576662"/>
              <a:gd name="connsiteY5" fmla="*/ 1102027 h 1102349"/>
              <a:gd name="connsiteX6" fmla="*/ 0 w 1576662"/>
              <a:gd name="connsiteY6" fmla="*/ 0 h 110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662" h="1102349">
                <a:moveTo>
                  <a:pt x="1518177" y="0"/>
                </a:moveTo>
                <a:lnTo>
                  <a:pt x="1555331" y="125045"/>
                </a:lnTo>
                <a:cubicBezTo>
                  <a:pt x="1635834" y="395987"/>
                  <a:pt x="1481454" y="680890"/>
                  <a:pt x="1210512" y="761393"/>
                </a:cubicBezTo>
                <a:lnTo>
                  <a:pt x="128322" y="1082939"/>
                </a:lnTo>
                <a:cubicBezTo>
                  <a:pt x="94454" y="1093002"/>
                  <a:pt x="60368" y="1099395"/>
                  <a:pt x="26491" y="1102349"/>
                </a:cubicBezTo>
                <a:lnTo>
                  <a:pt x="1" y="11020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434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Titre De Section (1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" name="Groupe 315">
            <a:extLst>
              <a:ext uri="{FF2B5EF4-FFF2-40B4-BE49-F238E27FC236}">
                <a16:creationId xmlns:a16="http://schemas.microsoft.com/office/drawing/2014/main" id="{49AA164C-C168-D1FE-A4F4-B441C903CD72}"/>
              </a:ext>
            </a:extLst>
          </p:cNvPr>
          <p:cNvGrpSpPr/>
          <p:nvPr userDrawn="1"/>
        </p:nvGrpSpPr>
        <p:grpSpPr>
          <a:xfrm>
            <a:off x="0" y="0"/>
            <a:ext cx="12193650" cy="6857999"/>
            <a:chOff x="0" y="0"/>
            <a:chExt cx="12193650" cy="6857999"/>
          </a:xfrm>
        </p:grpSpPr>
        <p:sp>
          <p:nvSpPr>
            <p:cNvPr id="186" name="Forme libre : forme 185">
              <a:extLst>
                <a:ext uri="{FF2B5EF4-FFF2-40B4-BE49-F238E27FC236}">
                  <a16:creationId xmlns:a16="http://schemas.microsoft.com/office/drawing/2014/main" id="{ACC2DABD-56E5-E8C9-0826-3FF6396C46B9}"/>
                </a:ext>
              </a:extLst>
            </p:cNvPr>
            <p:cNvSpPr/>
            <p:nvPr/>
          </p:nvSpPr>
          <p:spPr>
            <a:xfrm>
              <a:off x="2159" y="3944608"/>
              <a:ext cx="6739557" cy="2913391"/>
            </a:xfrm>
            <a:custGeom>
              <a:avLst/>
              <a:gdLst>
                <a:gd name="connsiteX0" fmla="*/ 4534916 w 6739557"/>
                <a:gd name="connsiteY0" fmla="*/ 670698 h 2913391"/>
                <a:gd name="connsiteX1" fmla="*/ 1194054 w 6739557"/>
                <a:gd name="connsiteY1" fmla="*/ 68210 h 2913391"/>
                <a:gd name="connsiteX2" fmla="*/ 0 w 6739557"/>
                <a:gd name="connsiteY2" fmla="*/ 962036 h 2913391"/>
                <a:gd name="connsiteX3" fmla="*/ 0 w 6739557"/>
                <a:gd name="connsiteY3" fmla="*/ 2913391 h 2913391"/>
                <a:gd name="connsiteX4" fmla="*/ 6609207 w 6739557"/>
                <a:gd name="connsiteY4" fmla="*/ 2913391 h 2913391"/>
                <a:gd name="connsiteX5" fmla="*/ 6716014 w 6739557"/>
                <a:gd name="connsiteY5" fmla="*/ 2702571 h 2913391"/>
                <a:gd name="connsiteX6" fmla="*/ 4534916 w 6739557"/>
                <a:gd name="connsiteY6" fmla="*/ 670698 h 2913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39557" h="2913391">
                  <a:moveTo>
                    <a:pt x="4534916" y="670698"/>
                  </a:moveTo>
                  <a:cubicBezTo>
                    <a:pt x="3375914" y="906918"/>
                    <a:pt x="2584958" y="-292597"/>
                    <a:pt x="1194054" y="68210"/>
                  </a:cubicBezTo>
                  <a:cubicBezTo>
                    <a:pt x="633603" y="213625"/>
                    <a:pt x="253746" y="578369"/>
                    <a:pt x="0" y="962036"/>
                  </a:cubicBezTo>
                  <a:lnTo>
                    <a:pt x="0" y="2913391"/>
                  </a:lnTo>
                  <a:lnTo>
                    <a:pt x="6609207" y="2913391"/>
                  </a:lnTo>
                  <a:cubicBezTo>
                    <a:pt x="6659880" y="2847224"/>
                    <a:pt x="6696329" y="2777248"/>
                    <a:pt x="6716014" y="2702571"/>
                  </a:cubicBezTo>
                  <a:cubicBezTo>
                    <a:pt x="6925945" y="1904757"/>
                    <a:pt x="5693918" y="434478"/>
                    <a:pt x="4534916" y="670698"/>
                  </a:cubicBez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87" name="Graphique 172">
              <a:extLst>
                <a:ext uri="{FF2B5EF4-FFF2-40B4-BE49-F238E27FC236}">
                  <a16:creationId xmlns:a16="http://schemas.microsoft.com/office/drawing/2014/main" id="{95753EC5-E029-DA22-A467-7340704BDD8D}"/>
                </a:ext>
              </a:extLst>
            </p:cNvPr>
            <p:cNvGrpSpPr/>
            <p:nvPr/>
          </p:nvGrpSpPr>
          <p:grpSpPr>
            <a:xfrm>
              <a:off x="4081087" y="6364039"/>
              <a:ext cx="755322" cy="493960"/>
              <a:chOff x="4081087" y="6364039"/>
              <a:chExt cx="755322" cy="493960"/>
            </a:xfrm>
          </p:grpSpPr>
          <p:sp>
            <p:nvSpPr>
              <p:cNvPr id="312" name="Forme libre : forme 311">
                <a:extLst>
                  <a:ext uri="{FF2B5EF4-FFF2-40B4-BE49-F238E27FC236}">
                    <a16:creationId xmlns:a16="http://schemas.microsoft.com/office/drawing/2014/main" id="{62337F63-97CA-C8B3-D254-11B764B43652}"/>
                  </a:ext>
                </a:extLst>
              </p:cNvPr>
              <p:cNvSpPr/>
              <p:nvPr/>
            </p:nvSpPr>
            <p:spPr>
              <a:xfrm>
                <a:off x="4081087" y="6364039"/>
                <a:ext cx="755322" cy="493960"/>
              </a:xfrm>
              <a:custGeom>
                <a:avLst/>
                <a:gdLst>
                  <a:gd name="connsiteX0" fmla="*/ 18472 w 755322"/>
                  <a:gd name="connsiteY0" fmla="*/ 493960 h 493960"/>
                  <a:gd name="connsiteX1" fmla="*/ 736911 w 755322"/>
                  <a:gd name="connsiteY1" fmla="*/ 493960 h 493960"/>
                  <a:gd name="connsiteX2" fmla="*/ 751009 w 755322"/>
                  <a:gd name="connsiteY2" fmla="*/ 321367 h 493960"/>
                  <a:gd name="connsiteX3" fmla="*/ 321367 w 755322"/>
                  <a:gd name="connsiteY3" fmla="*/ 4248 h 493960"/>
                  <a:gd name="connsiteX4" fmla="*/ 4248 w 755322"/>
                  <a:gd name="connsiteY4" fmla="*/ 433889 h 493960"/>
                  <a:gd name="connsiteX5" fmla="*/ 18345 w 755322"/>
                  <a:gd name="connsiteY5" fmla="*/ 493960 h 493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22" h="493960">
                    <a:moveTo>
                      <a:pt x="18472" y="493960"/>
                    </a:moveTo>
                    <a:lnTo>
                      <a:pt x="736911" y="493960"/>
                    </a:lnTo>
                    <a:cubicBezTo>
                      <a:pt x="754437" y="439985"/>
                      <a:pt x="760153" y="381311"/>
                      <a:pt x="751009" y="321367"/>
                    </a:cubicBezTo>
                    <a:cubicBezTo>
                      <a:pt x="719893" y="115119"/>
                      <a:pt x="527616" y="-26740"/>
                      <a:pt x="321367" y="4248"/>
                    </a:cubicBezTo>
                    <a:cubicBezTo>
                      <a:pt x="115119" y="35363"/>
                      <a:pt x="-26740" y="227768"/>
                      <a:pt x="4248" y="433889"/>
                    </a:cubicBezTo>
                    <a:cubicBezTo>
                      <a:pt x="7423" y="454591"/>
                      <a:pt x="12122" y="474656"/>
                      <a:pt x="18345" y="493960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313" name="Graphique 172">
                <a:extLst>
                  <a:ext uri="{FF2B5EF4-FFF2-40B4-BE49-F238E27FC236}">
                    <a16:creationId xmlns:a16="http://schemas.microsoft.com/office/drawing/2014/main" id="{563142BC-2F77-B2CB-0E63-BDCB6F1DDA86}"/>
                  </a:ext>
                </a:extLst>
              </p:cNvPr>
              <p:cNvGrpSpPr/>
              <p:nvPr/>
            </p:nvGrpSpPr>
            <p:grpSpPr>
              <a:xfrm>
                <a:off x="4121530" y="6431026"/>
                <a:ext cx="709929" cy="426973"/>
                <a:chOff x="4121530" y="6431026"/>
                <a:chExt cx="709929" cy="426973"/>
              </a:xfrm>
              <a:solidFill>
                <a:srgbClr val="FFFFFF"/>
              </a:solidFill>
            </p:grpSpPr>
            <p:sp>
              <p:nvSpPr>
                <p:cNvPr id="314" name="Forme libre : forme 313">
                  <a:extLst>
                    <a:ext uri="{FF2B5EF4-FFF2-40B4-BE49-F238E27FC236}">
                      <a16:creationId xmlns:a16="http://schemas.microsoft.com/office/drawing/2014/main" id="{2C3A5AFB-2D03-5587-7638-CFD494407E98}"/>
                    </a:ext>
                  </a:extLst>
                </p:cNvPr>
                <p:cNvSpPr/>
                <p:nvPr/>
              </p:nvSpPr>
              <p:spPr>
                <a:xfrm>
                  <a:off x="4776723" y="6802119"/>
                  <a:ext cx="54736" cy="55880"/>
                </a:xfrm>
                <a:custGeom>
                  <a:avLst/>
                  <a:gdLst>
                    <a:gd name="connsiteX0" fmla="*/ 41148 w 54736"/>
                    <a:gd name="connsiteY0" fmla="*/ 55880 h 55880"/>
                    <a:gd name="connsiteX1" fmla="*/ 54737 w 54736"/>
                    <a:gd name="connsiteY1" fmla="*/ 0 h 55880"/>
                    <a:gd name="connsiteX2" fmla="*/ 0 w 54736"/>
                    <a:gd name="connsiteY2" fmla="*/ 55880 h 55880"/>
                    <a:gd name="connsiteX3" fmla="*/ 41021 w 54736"/>
                    <a:gd name="connsiteY3" fmla="*/ 55880 h 55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736" h="55880">
                      <a:moveTo>
                        <a:pt x="41148" y="55880"/>
                      </a:moveTo>
                      <a:cubicBezTo>
                        <a:pt x="46990" y="37719"/>
                        <a:pt x="51689" y="19177"/>
                        <a:pt x="54737" y="0"/>
                      </a:cubicBezTo>
                      <a:cubicBezTo>
                        <a:pt x="37338" y="19939"/>
                        <a:pt x="19050" y="38481"/>
                        <a:pt x="0" y="55880"/>
                      </a:cubicBezTo>
                      <a:lnTo>
                        <a:pt x="41021" y="5588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315" name="Forme libre : forme 314">
                  <a:extLst>
                    <a:ext uri="{FF2B5EF4-FFF2-40B4-BE49-F238E27FC236}">
                      <a16:creationId xmlns:a16="http://schemas.microsoft.com/office/drawing/2014/main" id="{D651618D-7FA3-CDEE-56E1-EE777ACAA5AE}"/>
                    </a:ext>
                  </a:extLst>
                </p:cNvPr>
                <p:cNvSpPr/>
                <p:nvPr/>
              </p:nvSpPr>
              <p:spPr>
                <a:xfrm>
                  <a:off x="4121530" y="6431026"/>
                  <a:ext cx="588136" cy="215392"/>
                </a:xfrm>
                <a:custGeom>
                  <a:avLst/>
                  <a:gdLst>
                    <a:gd name="connsiteX0" fmla="*/ 168783 w 588136"/>
                    <a:gd name="connsiteY0" fmla="*/ 215392 h 215392"/>
                    <a:gd name="connsiteX1" fmla="*/ 217678 w 588136"/>
                    <a:gd name="connsiteY1" fmla="*/ 209550 h 215392"/>
                    <a:gd name="connsiteX2" fmla="*/ 461772 w 588136"/>
                    <a:gd name="connsiteY2" fmla="*/ 95504 h 215392"/>
                    <a:gd name="connsiteX3" fmla="*/ 588137 w 588136"/>
                    <a:gd name="connsiteY3" fmla="*/ 28448 h 215392"/>
                    <a:gd name="connsiteX4" fmla="*/ 551688 w 588136"/>
                    <a:gd name="connsiteY4" fmla="*/ 0 h 215392"/>
                    <a:gd name="connsiteX5" fmla="*/ 441071 w 588136"/>
                    <a:gd name="connsiteY5" fmla="*/ 60706 h 215392"/>
                    <a:gd name="connsiteX6" fmla="*/ 208280 w 588136"/>
                    <a:gd name="connsiteY6" fmla="*/ 170180 h 215392"/>
                    <a:gd name="connsiteX7" fmla="*/ 33020 w 588136"/>
                    <a:gd name="connsiteY7" fmla="*/ 116586 h 215392"/>
                    <a:gd name="connsiteX8" fmla="*/ 20701 w 588136"/>
                    <a:gd name="connsiteY8" fmla="*/ 104902 h 215392"/>
                    <a:gd name="connsiteX9" fmla="*/ 0 w 588136"/>
                    <a:gd name="connsiteY9" fmla="*/ 140970 h 215392"/>
                    <a:gd name="connsiteX10" fmla="*/ 5334 w 588136"/>
                    <a:gd name="connsiteY10" fmla="*/ 145923 h 215392"/>
                    <a:gd name="connsiteX11" fmla="*/ 168910 w 588136"/>
                    <a:gd name="connsiteY11" fmla="*/ 215265 h 2153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88136" h="215392">
                      <a:moveTo>
                        <a:pt x="168783" y="215392"/>
                      </a:moveTo>
                      <a:cubicBezTo>
                        <a:pt x="185039" y="215392"/>
                        <a:pt x="201422" y="213487"/>
                        <a:pt x="217678" y="209550"/>
                      </a:cubicBezTo>
                      <a:cubicBezTo>
                        <a:pt x="305054" y="188595"/>
                        <a:pt x="388239" y="139192"/>
                        <a:pt x="461772" y="95504"/>
                      </a:cubicBezTo>
                      <a:cubicBezTo>
                        <a:pt x="507365" y="68453"/>
                        <a:pt x="551053" y="42545"/>
                        <a:pt x="588137" y="28448"/>
                      </a:cubicBezTo>
                      <a:cubicBezTo>
                        <a:pt x="576580" y="18161"/>
                        <a:pt x="564388" y="8763"/>
                        <a:pt x="551688" y="0"/>
                      </a:cubicBezTo>
                      <a:cubicBezTo>
                        <a:pt x="517779" y="15367"/>
                        <a:pt x="481076" y="37084"/>
                        <a:pt x="441071" y="60706"/>
                      </a:cubicBezTo>
                      <a:cubicBezTo>
                        <a:pt x="370078" y="102870"/>
                        <a:pt x="289560" y="150622"/>
                        <a:pt x="208280" y="170180"/>
                      </a:cubicBezTo>
                      <a:cubicBezTo>
                        <a:pt x="148209" y="184531"/>
                        <a:pt x="89281" y="166497"/>
                        <a:pt x="33020" y="116586"/>
                      </a:cubicBezTo>
                      <a:cubicBezTo>
                        <a:pt x="28702" y="112776"/>
                        <a:pt x="24638" y="108839"/>
                        <a:pt x="20701" y="104902"/>
                      </a:cubicBezTo>
                      <a:cubicBezTo>
                        <a:pt x="13081" y="116586"/>
                        <a:pt x="6223" y="128651"/>
                        <a:pt x="0" y="140970"/>
                      </a:cubicBezTo>
                      <a:cubicBezTo>
                        <a:pt x="1778" y="142621"/>
                        <a:pt x="3556" y="144272"/>
                        <a:pt x="5334" y="145923"/>
                      </a:cubicBezTo>
                      <a:cubicBezTo>
                        <a:pt x="56515" y="191770"/>
                        <a:pt x="112268" y="215265"/>
                        <a:pt x="168910" y="21526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88" name="Graphique 172">
              <a:extLst>
                <a:ext uri="{FF2B5EF4-FFF2-40B4-BE49-F238E27FC236}">
                  <a16:creationId xmlns:a16="http://schemas.microsoft.com/office/drawing/2014/main" id="{604EB18A-C24B-21A9-FC35-2D069363E053}"/>
                </a:ext>
              </a:extLst>
            </p:cNvPr>
            <p:cNvGrpSpPr/>
            <p:nvPr/>
          </p:nvGrpSpPr>
          <p:grpSpPr>
            <a:xfrm>
              <a:off x="2159" y="5608828"/>
              <a:ext cx="377604" cy="755141"/>
              <a:chOff x="2159" y="5608828"/>
              <a:chExt cx="377604" cy="755141"/>
            </a:xfrm>
          </p:grpSpPr>
          <p:sp>
            <p:nvSpPr>
              <p:cNvPr id="308" name="Forme libre : forme 307">
                <a:extLst>
                  <a:ext uri="{FF2B5EF4-FFF2-40B4-BE49-F238E27FC236}">
                    <a16:creationId xmlns:a16="http://schemas.microsoft.com/office/drawing/2014/main" id="{39FF0332-BB34-BE36-8489-BA39118356D9}"/>
                  </a:ext>
                </a:extLst>
              </p:cNvPr>
              <p:cNvSpPr/>
              <p:nvPr/>
            </p:nvSpPr>
            <p:spPr>
              <a:xfrm>
                <a:off x="2159" y="5608828"/>
                <a:ext cx="377604" cy="755141"/>
              </a:xfrm>
              <a:custGeom>
                <a:avLst/>
                <a:gdLst>
                  <a:gd name="connsiteX0" fmla="*/ 314579 w 377604"/>
                  <a:gd name="connsiteY0" fmla="*/ 168783 h 755141"/>
                  <a:gd name="connsiteX1" fmla="*/ 0 w 377604"/>
                  <a:gd name="connsiteY1" fmla="*/ 0 h 755141"/>
                  <a:gd name="connsiteX2" fmla="*/ 0 w 377604"/>
                  <a:gd name="connsiteY2" fmla="*/ 755142 h 755141"/>
                  <a:gd name="connsiteX3" fmla="*/ 208788 w 377604"/>
                  <a:gd name="connsiteY3" fmla="*/ 692150 h 755141"/>
                  <a:gd name="connsiteX4" fmla="*/ 314579 w 377604"/>
                  <a:gd name="connsiteY4" fmla="*/ 168783 h 755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7604" h="755141">
                    <a:moveTo>
                      <a:pt x="314579" y="168783"/>
                    </a:moveTo>
                    <a:cubicBezTo>
                      <a:pt x="241935" y="59436"/>
                      <a:pt x="122174" y="127"/>
                      <a:pt x="0" y="0"/>
                    </a:cubicBezTo>
                    <a:lnTo>
                      <a:pt x="0" y="755142"/>
                    </a:lnTo>
                    <a:cubicBezTo>
                      <a:pt x="71882" y="755142"/>
                      <a:pt x="144526" y="734822"/>
                      <a:pt x="208788" y="692150"/>
                    </a:cubicBezTo>
                    <a:cubicBezTo>
                      <a:pt x="382524" y="576834"/>
                      <a:pt x="429895" y="342519"/>
                      <a:pt x="314579" y="168783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309" name="Graphique 172">
                <a:extLst>
                  <a:ext uri="{FF2B5EF4-FFF2-40B4-BE49-F238E27FC236}">
                    <a16:creationId xmlns:a16="http://schemas.microsoft.com/office/drawing/2014/main" id="{8994B461-7F29-9338-DED3-914C73B491E6}"/>
                  </a:ext>
                </a:extLst>
              </p:cNvPr>
              <p:cNvGrpSpPr/>
              <p:nvPr/>
            </p:nvGrpSpPr>
            <p:grpSpPr>
              <a:xfrm>
                <a:off x="2159" y="5614161"/>
                <a:ext cx="377063" cy="728472"/>
                <a:chOff x="2159" y="5614161"/>
                <a:chExt cx="377063" cy="728472"/>
              </a:xfrm>
              <a:solidFill>
                <a:srgbClr val="FFFFFF"/>
              </a:solidFill>
            </p:grpSpPr>
            <p:sp>
              <p:nvSpPr>
                <p:cNvPr id="310" name="Forme libre : forme 309">
                  <a:extLst>
                    <a:ext uri="{FF2B5EF4-FFF2-40B4-BE49-F238E27FC236}">
                      <a16:creationId xmlns:a16="http://schemas.microsoft.com/office/drawing/2014/main" id="{5F459F93-1959-B3B0-A63C-23D31E23C10D}"/>
                    </a:ext>
                  </a:extLst>
                </p:cNvPr>
                <p:cNvSpPr/>
                <p:nvPr/>
              </p:nvSpPr>
              <p:spPr>
                <a:xfrm>
                  <a:off x="2286" y="5614161"/>
                  <a:ext cx="108203" cy="156591"/>
                </a:xfrm>
                <a:custGeom>
                  <a:avLst/>
                  <a:gdLst>
                    <a:gd name="connsiteX0" fmla="*/ 62865 w 108203"/>
                    <a:gd name="connsiteY0" fmla="*/ 0 h 156591"/>
                    <a:gd name="connsiteX1" fmla="*/ 0 w 108203"/>
                    <a:gd name="connsiteY1" fmla="*/ 85090 h 156591"/>
                    <a:gd name="connsiteX2" fmla="*/ 0 w 108203"/>
                    <a:gd name="connsiteY2" fmla="*/ 156591 h 156591"/>
                    <a:gd name="connsiteX3" fmla="*/ 21971 w 108203"/>
                    <a:gd name="connsiteY3" fmla="*/ 124587 h 156591"/>
                    <a:gd name="connsiteX4" fmla="*/ 108204 w 108203"/>
                    <a:gd name="connsiteY4" fmla="*/ 10414 h 156591"/>
                    <a:gd name="connsiteX5" fmla="*/ 62992 w 108203"/>
                    <a:gd name="connsiteY5" fmla="*/ 0 h 156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203" h="156591">
                      <a:moveTo>
                        <a:pt x="62865" y="0"/>
                      </a:moveTo>
                      <a:cubicBezTo>
                        <a:pt x="42291" y="24003"/>
                        <a:pt x="21717" y="53340"/>
                        <a:pt x="0" y="85090"/>
                      </a:cubicBezTo>
                      <a:lnTo>
                        <a:pt x="0" y="156591"/>
                      </a:lnTo>
                      <a:cubicBezTo>
                        <a:pt x="7493" y="145796"/>
                        <a:pt x="14732" y="135128"/>
                        <a:pt x="21971" y="124587"/>
                      </a:cubicBezTo>
                      <a:cubicBezTo>
                        <a:pt x="51816" y="80772"/>
                        <a:pt x="80518" y="38735"/>
                        <a:pt x="108204" y="10414"/>
                      </a:cubicBezTo>
                      <a:cubicBezTo>
                        <a:pt x="93345" y="5969"/>
                        <a:pt x="78232" y="2540"/>
                        <a:pt x="6299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311" name="Forme libre : forme 310">
                  <a:extLst>
                    <a:ext uri="{FF2B5EF4-FFF2-40B4-BE49-F238E27FC236}">
                      <a16:creationId xmlns:a16="http://schemas.microsoft.com/office/drawing/2014/main" id="{D394D086-4620-D8CF-B2F3-D2F4CBBBC0D3}"/>
                    </a:ext>
                  </a:extLst>
                </p:cNvPr>
                <p:cNvSpPr/>
                <p:nvPr/>
              </p:nvSpPr>
              <p:spPr>
                <a:xfrm>
                  <a:off x="2159" y="5883655"/>
                  <a:ext cx="377063" cy="458978"/>
                </a:xfrm>
                <a:custGeom>
                  <a:avLst/>
                  <a:gdLst>
                    <a:gd name="connsiteX0" fmla="*/ 363474 w 377063"/>
                    <a:gd name="connsiteY0" fmla="*/ 0 h 458978"/>
                    <a:gd name="connsiteX1" fmla="*/ 66040 w 377063"/>
                    <a:gd name="connsiteY1" fmla="*/ 379730 h 458978"/>
                    <a:gd name="connsiteX2" fmla="*/ 0 w 377063"/>
                    <a:gd name="connsiteY2" fmla="*/ 414528 h 458978"/>
                    <a:gd name="connsiteX3" fmla="*/ 0 w 377063"/>
                    <a:gd name="connsiteY3" fmla="*/ 458978 h 458978"/>
                    <a:gd name="connsiteX4" fmla="*/ 85344 w 377063"/>
                    <a:gd name="connsiteY4" fmla="*/ 415290 h 458978"/>
                    <a:gd name="connsiteX5" fmla="*/ 279781 w 377063"/>
                    <a:gd name="connsiteY5" fmla="*/ 249047 h 458978"/>
                    <a:gd name="connsiteX6" fmla="*/ 377063 w 377063"/>
                    <a:gd name="connsiteY6" fmla="*/ 83820 h 458978"/>
                    <a:gd name="connsiteX7" fmla="*/ 363347 w 377063"/>
                    <a:gd name="connsiteY7" fmla="*/ 127 h 4589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77063" h="458978">
                      <a:moveTo>
                        <a:pt x="363474" y="0"/>
                      </a:moveTo>
                      <a:cubicBezTo>
                        <a:pt x="316865" y="162306"/>
                        <a:pt x="217170" y="289941"/>
                        <a:pt x="66040" y="379730"/>
                      </a:cubicBezTo>
                      <a:cubicBezTo>
                        <a:pt x="43434" y="393192"/>
                        <a:pt x="21336" y="404622"/>
                        <a:pt x="0" y="414528"/>
                      </a:cubicBezTo>
                      <a:lnTo>
                        <a:pt x="0" y="458978"/>
                      </a:lnTo>
                      <a:cubicBezTo>
                        <a:pt x="27051" y="447040"/>
                        <a:pt x="55626" y="432816"/>
                        <a:pt x="85344" y="415290"/>
                      </a:cubicBezTo>
                      <a:cubicBezTo>
                        <a:pt x="161925" y="369951"/>
                        <a:pt x="227330" y="314071"/>
                        <a:pt x="279781" y="249047"/>
                      </a:cubicBezTo>
                      <a:cubicBezTo>
                        <a:pt x="320040" y="199136"/>
                        <a:pt x="352425" y="143891"/>
                        <a:pt x="377063" y="83820"/>
                      </a:cubicBezTo>
                      <a:cubicBezTo>
                        <a:pt x="375666" y="55753"/>
                        <a:pt x="371094" y="27686"/>
                        <a:pt x="363347" y="12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89" name="Graphique 172">
              <a:extLst>
                <a:ext uri="{FF2B5EF4-FFF2-40B4-BE49-F238E27FC236}">
                  <a16:creationId xmlns:a16="http://schemas.microsoft.com/office/drawing/2014/main" id="{3DBFD9EA-3B05-F5BC-DBFE-78607D83AE68}"/>
                </a:ext>
              </a:extLst>
            </p:cNvPr>
            <p:cNvGrpSpPr/>
            <p:nvPr/>
          </p:nvGrpSpPr>
          <p:grpSpPr>
            <a:xfrm>
              <a:off x="757503" y="3873888"/>
              <a:ext cx="755371" cy="755380"/>
              <a:chOff x="757503" y="3873888"/>
              <a:chExt cx="755371" cy="755380"/>
            </a:xfrm>
          </p:grpSpPr>
          <p:sp>
            <p:nvSpPr>
              <p:cNvPr id="304" name="Forme libre : forme 303">
                <a:extLst>
                  <a:ext uri="{FF2B5EF4-FFF2-40B4-BE49-F238E27FC236}">
                    <a16:creationId xmlns:a16="http://schemas.microsoft.com/office/drawing/2014/main" id="{5DB24B8C-F2A1-82BA-13B0-DF4C2A135A5C}"/>
                  </a:ext>
                </a:extLst>
              </p:cNvPr>
              <p:cNvSpPr/>
              <p:nvPr/>
            </p:nvSpPr>
            <p:spPr>
              <a:xfrm>
                <a:off x="757503" y="3873888"/>
                <a:ext cx="755371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305" name="Graphique 172">
                <a:extLst>
                  <a:ext uri="{FF2B5EF4-FFF2-40B4-BE49-F238E27FC236}">
                    <a16:creationId xmlns:a16="http://schemas.microsoft.com/office/drawing/2014/main" id="{53EAAA40-41CC-3326-CD22-8639C2561A11}"/>
                  </a:ext>
                </a:extLst>
              </p:cNvPr>
              <p:cNvGrpSpPr/>
              <p:nvPr/>
            </p:nvGrpSpPr>
            <p:grpSpPr>
              <a:xfrm>
                <a:off x="825753" y="3897376"/>
                <a:ext cx="633095" cy="703579"/>
                <a:chOff x="825753" y="3897376"/>
                <a:chExt cx="633095" cy="703579"/>
              </a:xfrm>
              <a:solidFill>
                <a:srgbClr val="FFFFFF"/>
              </a:solidFill>
            </p:grpSpPr>
            <p:sp>
              <p:nvSpPr>
                <p:cNvPr id="306" name="Forme libre : forme 305">
                  <a:extLst>
                    <a:ext uri="{FF2B5EF4-FFF2-40B4-BE49-F238E27FC236}">
                      <a16:creationId xmlns:a16="http://schemas.microsoft.com/office/drawing/2014/main" id="{884B2B5A-BA5A-F94A-E17F-92972BC31D75}"/>
                    </a:ext>
                  </a:extLst>
                </p:cNvPr>
                <p:cNvSpPr/>
                <p:nvPr/>
              </p:nvSpPr>
              <p:spPr>
                <a:xfrm>
                  <a:off x="1266419" y="4022852"/>
                  <a:ext cx="192429" cy="578103"/>
                </a:xfrm>
                <a:custGeom>
                  <a:avLst/>
                  <a:gdLst>
                    <a:gd name="connsiteX0" fmla="*/ 47904 w 192429"/>
                    <a:gd name="connsiteY0" fmla="*/ 431673 h 578103"/>
                    <a:gd name="connsiteX1" fmla="*/ 51587 w 192429"/>
                    <a:gd name="connsiteY1" fmla="*/ 174371 h 578103"/>
                    <a:gd name="connsiteX2" fmla="*/ 176555 w 192429"/>
                    <a:gd name="connsiteY2" fmla="*/ 40386 h 578103"/>
                    <a:gd name="connsiteX3" fmla="*/ 192430 w 192429"/>
                    <a:gd name="connsiteY3" fmla="*/ 34417 h 578103"/>
                    <a:gd name="connsiteX4" fmla="*/ 169062 w 192429"/>
                    <a:gd name="connsiteY4" fmla="*/ 0 h 578103"/>
                    <a:gd name="connsiteX5" fmla="*/ 162331 w 192429"/>
                    <a:gd name="connsiteY5" fmla="*/ 2667 h 578103"/>
                    <a:gd name="connsiteX6" fmla="*/ 12217 w 192429"/>
                    <a:gd name="connsiteY6" fmla="*/ 165735 h 578103"/>
                    <a:gd name="connsiteX7" fmla="*/ 7772 w 192429"/>
                    <a:gd name="connsiteY7" fmla="*/ 435102 h 578103"/>
                    <a:gd name="connsiteX8" fmla="*/ 12471 w 192429"/>
                    <a:gd name="connsiteY8" fmla="*/ 578104 h 578103"/>
                    <a:gd name="connsiteX9" fmla="*/ 54127 w 192429"/>
                    <a:gd name="connsiteY9" fmla="*/ 557784 h 578103"/>
                    <a:gd name="connsiteX10" fmla="*/ 48031 w 192429"/>
                    <a:gd name="connsiteY10" fmla="*/ 431673 h 578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2429" h="578103">
                      <a:moveTo>
                        <a:pt x="47904" y="431673"/>
                      </a:moveTo>
                      <a:cubicBezTo>
                        <a:pt x="41173" y="349377"/>
                        <a:pt x="33426" y="256159"/>
                        <a:pt x="51587" y="174371"/>
                      </a:cubicBezTo>
                      <a:cubicBezTo>
                        <a:pt x="65049" y="114046"/>
                        <a:pt x="107086" y="68961"/>
                        <a:pt x="176555" y="40386"/>
                      </a:cubicBezTo>
                      <a:cubicBezTo>
                        <a:pt x="181889" y="38227"/>
                        <a:pt x="187223" y="36195"/>
                        <a:pt x="192430" y="34417"/>
                      </a:cubicBezTo>
                      <a:cubicBezTo>
                        <a:pt x="185318" y="22479"/>
                        <a:pt x="177444" y="11049"/>
                        <a:pt x="169062" y="0"/>
                      </a:cubicBezTo>
                      <a:cubicBezTo>
                        <a:pt x="166776" y="889"/>
                        <a:pt x="164490" y="1651"/>
                        <a:pt x="162331" y="2667"/>
                      </a:cubicBezTo>
                      <a:cubicBezTo>
                        <a:pt x="80416" y="36068"/>
                        <a:pt x="28473" y="92456"/>
                        <a:pt x="12217" y="165735"/>
                      </a:cubicBezTo>
                      <a:cubicBezTo>
                        <a:pt x="-7214" y="253365"/>
                        <a:pt x="660" y="349885"/>
                        <a:pt x="7772" y="435102"/>
                      </a:cubicBezTo>
                      <a:cubicBezTo>
                        <a:pt x="12090" y="488061"/>
                        <a:pt x="16154" y="538607"/>
                        <a:pt x="12471" y="578104"/>
                      </a:cubicBezTo>
                      <a:cubicBezTo>
                        <a:pt x="26822" y="572262"/>
                        <a:pt x="40665" y="565404"/>
                        <a:pt x="54127" y="557784"/>
                      </a:cubicBezTo>
                      <a:cubicBezTo>
                        <a:pt x="55143" y="520573"/>
                        <a:pt x="51841" y="478028"/>
                        <a:pt x="48031" y="4316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307" name="Forme libre : forme 306">
                  <a:extLst>
                    <a:ext uri="{FF2B5EF4-FFF2-40B4-BE49-F238E27FC236}">
                      <a16:creationId xmlns:a16="http://schemas.microsoft.com/office/drawing/2014/main" id="{F8D595C3-045D-0688-0A6B-ED3FD4F0A0C3}"/>
                    </a:ext>
                  </a:extLst>
                </p:cNvPr>
                <p:cNvSpPr/>
                <p:nvPr/>
              </p:nvSpPr>
              <p:spPr>
                <a:xfrm>
                  <a:off x="825753" y="3897376"/>
                  <a:ext cx="178689" cy="662558"/>
                </a:xfrm>
                <a:custGeom>
                  <a:avLst/>
                  <a:gdLst>
                    <a:gd name="connsiteX0" fmla="*/ 83821 w 178689"/>
                    <a:gd name="connsiteY0" fmla="*/ 180467 h 662558"/>
                    <a:gd name="connsiteX1" fmla="*/ 178690 w 178689"/>
                    <a:gd name="connsiteY1" fmla="*/ 0 h 662558"/>
                    <a:gd name="connsiteX2" fmla="*/ 108332 w 178689"/>
                    <a:gd name="connsiteY2" fmla="*/ 34671 h 662558"/>
                    <a:gd name="connsiteX3" fmla="*/ 46483 w 178689"/>
                    <a:gd name="connsiteY3" fmla="*/ 164973 h 662558"/>
                    <a:gd name="connsiteX4" fmla="*/ 1 w 178689"/>
                    <a:gd name="connsiteY4" fmla="*/ 416560 h 662558"/>
                    <a:gd name="connsiteX5" fmla="*/ 28322 w 178689"/>
                    <a:gd name="connsiteY5" fmla="*/ 606171 h 662558"/>
                    <a:gd name="connsiteX6" fmla="*/ 91695 w 178689"/>
                    <a:gd name="connsiteY6" fmla="*/ 662559 h 662558"/>
                    <a:gd name="connsiteX7" fmla="*/ 83821 w 178689"/>
                    <a:gd name="connsiteY7" fmla="*/ 180340 h 6625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78689" h="662558">
                      <a:moveTo>
                        <a:pt x="83821" y="180467"/>
                      </a:moveTo>
                      <a:cubicBezTo>
                        <a:pt x="113285" y="100711"/>
                        <a:pt x="151893" y="38100"/>
                        <a:pt x="178690" y="0"/>
                      </a:cubicBezTo>
                      <a:cubicBezTo>
                        <a:pt x="154052" y="9144"/>
                        <a:pt x="130430" y="20701"/>
                        <a:pt x="108332" y="34671"/>
                      </a:cubicBezTo>
                      <a:cubicBezTo>
                        <a:pt x="87504" y="70358"/>
                        <a:pt x="65406" y="114173"/>
                        <a:pt x="46483" y="164973"/>
                      </a:cubicBezTo>
                      <a:cubicBezTo>
                        <a:pt x="15495" y="248412"/>
                        <a:pt x="-126" y="332994"/>
                        <a:pt x="1" y="416560"/>
                      </a:cubicBezTo>
                      <a:cubicBezTo>
                        <a:pt x="128" y="480568"/>
                        <a:pt x="9653" y="544068"/>
                        <a:pt x="28322" y="606171"/>
                      </a:cubicBezTo>
                      <a:cubicBezTo>
                        <a:pt x="47118" y="627126"/>
                        <a:pt x="68327" y="646049"/>
                        <a:pt x="91695" y="662559"/>
                      </a:cubicBezTo>
                      <a:cubicBezTo>
                        <a:pt x="25782" y="507111"/>
                        <a:pt x="22988" y="345059"/>
                        <a:pt x="83821" y="180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sp>
          <p:nvSpPr>
            <p:cNvPr id="191" name="Forme libre : forme 190">
              <a:extLst>
                <a:ext uri="{FF2B5EF4-FFF2-40B4-BE49-F238E27FC236}">
                  <a16:creationId xmlns:a16="http://schemas.microsoft.com/office/drawing/2014/main" id="{3ECE177B-E04F-AA89-02EA-188EA38B4292}"/>
                </a:ext>
              </a:extLst>
            </p:cNvPr>
            <p:cNvSpPr/>
            <p:nvPr/>
          </p:nvSpPr>
          <p:spPr>
            <a:xfrm>
              <a:off x="7217110" y="0"/>
              <a:ext cx="4976413" cy="3204336"/>
            </a:xfrm>
            <a:custGeom>
              <a:avLst/>
              <a:gdLst>
                <a:gd name="connsiteX0" fmla="*/ 4976414 w 4976413"/>
                <a:gd name="connsiteY0" fmla="*/ 0 h 3204336"/>
                <a:gd name="connsiteX1" fmla="*/ 176957 w 4976413"/>
                <a:gd name="connsiteY1" fmla="*/ 0 h 3204336"/>
                <a:gd name="connsiteX2" fmla="*/ 33320 w 4976413"/>
                <a:gd name="connsiteY2" fmla="*/ 238506 h 3204336"/>
                <a:gd name="connsiteX3" fmla="*/ 2158665 w 4976413"/>
                <a:gd name="connsiteY3" fmla="*/ 2399030 h 3204336"/>
                <a:gd name="connsiteX4" fmla="*/ 4976414 w 4976413"/>
                <a:gd name="connsiteY4" fmla="*/ 3204337 h 3204336"/>
                <a:gd name="connsiteX5" fmla="*/ 4976414 w 4976413"/>
                <a:gd name="connsiteY5" fmla="*/ 0 h 320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76413" h="3204336">
                  <a:moveTo>
                    <a:pt x="4976414" y="0"/>
                  </a:moveTo>
                  <a:lnTo>
                    <a:pt x="176957" y="0"/>
                  </a:lnTo>
                  <a:cubicBezTo>
                    <a:pt x="109520" y="73279"/>
                    <a:pt x="60117" y="152146"/>
                    <a:pt x="33320" y="238506"/>
                  </a:cubicBezTo>
                  <a:cubicBezTo>
                    <a:pt x="-215346" y="1039622"/>
                    <a:pt x="970834" y="2587498"/>
                    <a:pt x="2158665" y="2399030"/>
                  </a:cubicBezTo>
                  <a:cubicBezTo>
                    <a:pt x="3184571" y="2236216"/>
                    <a:pt x="3884087" y="3148965"/>
                    <a:pt x="4976414" y="3204337"/>
                  </a:cubicBezTo>
                  <a:lnTo>
                    <a:pt x="4976414" y="0"/>
                  </a:ln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92" name="Graphique 172">
              <a:extLst>
                <a:ext uri="{FF2B5EF4-FFF2-40B4-BE49-F238E27FC236}">
                  <a16:creationId xmlns:a16="http://schemas.microsoft.com/office/drawing/2014/main" id="{1D505E87-4FEA-5600-0653-497F4901F24B}"/>
                </a:ext>
              </a:extLst>
            </p:cNvPr>
            <p:cNvGrpSpPr/>
            <p:nvPr/>
          </p:nvGrpSpPr>
          <p:grpSpPr>
            <a:xfrm>
              <a:off x="11009135" y="561134"/>
              <a:ext cx="755207" cy="755172"/>
              <a:chOff x="11009135" y="561134"/>
              <a:chExt cx="755207" cy="755172"/>
            </a:xfrm>
          </p:grpSpPr>
          <p:sp>
            <p:nvSpPr>
              <p:cNvPr id="263" name="Forme libre : forme 262">
                <a:extLst>
                  <a:ext uri="{FF2B5EF4-FFF2-40B4-BE49-F238E27FC236}">
                    <a16:creationId xmlns:a16="http://schemas.microsoft.com/office/drawing/2014/main" id="{F1A18188-F770-2B0E-A524-4CB5728C0F3C}"/>
                  </a:ext>
                </a:extLst>
              </p:cNvPr>
              <p:cNvSpPr/>
              <p:nvPr/>
            </p:nvSpPr>
            <p:spPr>
              <a:xfrm>
                <a:off x="11009135" y="561134"/>
                <a:ext cx="755207" cy="755172"/>
              </a:xfrm>
              <a:custGeom>
                <a:avLst/>
                <a:gdLst>
                  <a:gd name="connsiteX0" fmla="*/ 66153 w 755207"/>
                  <a:gd name="connsiteY0" fmla="*/ 164163 h 755172"/>
                  <a:gd name="connsiteX1" fmla="*/ 591044 w 755207"/>
                  <a:gd name="connsiteY1" fmla="*/ 66119 h 755172"/>
                  <a:gd name="connsiteX2" fmla="*/ 689088 w 755207"/>
                  <a:gd name="connsiteY2" fmla="*/ 591010 h 755172"/>
                  <a:gd name="connsiteX3" fmla="*/ 164197 w 755207"/>
                  <a:gd name="connsiteY3" fmla="*/ 689054 h 755172"/>
                  <a:gd name="connsiteX4" fmla="*/ 66153 w 755207"/>
                  <a:gd name="connsiteY4" fmla="*/ 164163 h 755172"/>
                  <a:gd name="connsiteX5" fmla="*/ 66153 w 755207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207" h="755172">
                    <a:moveTo>
                      <a:pt x="66153" y="164163"/>
                    </a:moveTo>
                    <a:cubicBezTo>
                      <a:pt x="184009" y="-7795"/>
                      <a:pt x="419086" y="-51737"/>
                      <a:pt x="591044" y="66119"/>
                    </a:cubicBezTo>
                    <a:cubicBezTo>
                      <a:pt x="763002" y="183975"/>
                      <a:pt x="806944" y="419052"/>
                      <a:pt x="689088" y="591010"/>
                    </a:cubicBezTo>
                    <a:cubicBezTo>
                      <a:pt x="571232" y="762968"/>
                      <a:pt x="336155" y="806910"/>
                      <a:pt x="164197" y="689054"/>
                    </a:cubicBezTo>
                    <a:cubicBezTo>
                      <a:pt x="-7888" y="571198"/>
                      <a:pt x="-51703" y="336121"/>
                      <a:pt x="66153" y="164163"/>
                    </a:cubicBezTo>
                    <a:lnTo>
                      <a:pt x="66153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264" name="Graphique 172">
                <a:extLst>
                  <a:ext uri="{FF2B5EF4-FFF2-40B4-BE49-F238E27FC236}">
                    <a16:creationId xmlns:a16="http://schemas.microsoft.com/office/drawing/2014/main" id="{9676CB63-B012-67FF-FC97-73EE5BBC0E02}"/>
                  </a:ext>
                </a:extLst>
              </p:cNvPr>
              <p:cNvGrpSpPr/>
              <p:nvPr/>
            </p:nvGrpSpPr>
            <p:grpSpPr>
              <a:xfrm>
                <a:off x="11009135" y="561134"/>
                <a:ext cx="755207" cy="755172"/>
                <a:chOff x="11009135" y="561134"/>
                <a:chExt cx="755207" cy="755172"/>
              </a:xfrm>
            </p:grpSpPr>
            <p:grpSp>
              <p:nvGrpSpPr>
                <p:cNvPr id="265" name="Graphique 172">
                  <a:extLst>
                    <a:ext uri="{FF2B5EF4-FFF2-40B4-BE49-F238E27FC236}">
                      <a16:creationId xmlns:a16="http://schemas.microsoft.com/office/drawing/2014/main" id="{501144F3-A577-9D90-E410-C5BEE3BAFE2F}"/>
                    </a:ext>
                  </a:extLst>
                </p:cNvPr>
                <p:cNvGrpSpPr/>
                <p:nvPr/>
              </p:nvGrpSpPr>
              <p:grpSpPr>
                <a:xfrm>
                  <a:off x="11010010" y="572262"/>
                  <a:ext cx="752729" cy="708913"/>
                  <a:chOff x="11010010" y="572262"/>
                  <a:chExt cx="752729" cy="708913"/>
                </a:xfrm>
                <a:solidFill>
                  <a:srgbClr val="FFFFFF"/>
                </a:solidFill>
              </p:grpSpPr>
              <p:sp>
                <p:nvSpPr>
                  <p:cNvPr id="267" name="Forme libre : forme 266">
                    <a:extLst>
                      <a:ext uri="{FF2B5EF4-FFF2-40B4-BE49-F238E27FC236}">
                        <a16:creationId xmlns:a16="http://schemas.microsoft.com/office/drawing/2014/main" id="{476A9A40-28AD-DBEA-F2BD-AE6DBF952E97}"/>
                      </a:ext>
                    </a:extLst>
                  </p:cNvPr>
                  <p:cNvSpPr/>
                  <p:nvPr/>
                </p:nvSpPr>
                <p:spPr>
                  <a:xfrm>
                    <a:off x="11010010" y="960119"/>
                    <a:ext cx="608203" cy="321055"/>
                  </a:xfrm>
                  <a:custGeom>
                    <a:avLst/>
                    <a:gdLst>
                      <a:gd name="connsiteX0" fmla="*/ 144780 w 608203"/>
                      <a:gd name="connsiteY0" fmla="*/ 143510 h 321055"/>
                      <a:gd name="connsiteX1" fmla="*/ 0 w 608203"/>
                      <a:gd name="connsiteY1" fmla="*/ 0 h 321055"/>
                      <a:gd name="connsiteX2" fmla="*/ 12573 w 608203"/>
                      <a:gd name="connsiteY2" fmla="*/ 77470 h 321055"/>
                      <a:gd name="connsiteX3" fmla="*/ 119126 w 608203"/>
                      <a:gd name="connsiteY3" fmla="*/ 174752 h 321055"/>
                      <a:gd name="connsiteX4" fmla="*/ 346075 w 608203"/>
                      <a:gd name="connsiteY4" fmla="*/ 292735 h 321055"/>
                      <a:gd name="connsiteX5" fmla="*/ 535686 w 608203"/>
                      <a:gd name="connsiteY5" fmla="*/ 321056 h 321055"/>
                      <a:gd name="connsiteX6" fmla="*/ 608203 w 608203"/>
                      <a:gd name="connsiteY6" fmla="*/ 276987 h 321055"/>
                      <a:gd name="connsiteX7" fmla="*/ 144780 w 608203"/>
                      <a:gd name="connsiteY7" fmla="*/ 143510 h 3210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08203" h="321055">
                        <a:moveTo>
                          <a:pt x="144780" y="143510"/>
                        </a:moveTo>
                        <a:cubicBezTo>
                          <a:pt x="77089" y="91948"/>
                          <a:pt x="28575" y="36830"/>
                          <a:pt x="0" y="0"/>
                        </a:cubicBezTo>
                        <a:cubicBezTo>
                          <a:pt x="1524" y="26162"/>
                          <a:pt x="5715" y="52197"/>
                          <a:pt x="12573" y="77470"/>
                        </a:cubicBezTo>
                        <a:cubicBezTo>
                          <a:pt x="40513" y="107823"/>
                          <a:pt x="75946" y="141859"/>
                          <a:pt x="119126" y="174752"/>
                        </a:cubicBezTo>
                        <a:cubicBezTo>
                          <a:pt x="189865" y="228854"/>
                          <a:pt x="266192" y="268478"/>
                          <a:pt x="346075" y="292735"/>
                        </a:cubicBezTo>
                        <a:cubicBezTo>
                          <a:pt x="407416" y="311277"/>
                          <a:pt x="470789" y="320802"/>
                          <a:pt x="535686" y="321056"/>
                        </a:cubicBezTo>
                        <a:cubicBezTo>
                          <a:pt x="561213" y="309245"/>
                          <a:pt x="585597" y="294513"/>
                          <a:pt x="608203" y="276987"/>
                        </a:cubicBezTo>
                        <a:cubicBezTo>
                          <a:pt x="440182" y="294640"/>
                          <a:pt x="284480" y="249936"/>
                          <a:pt x="144780" y="14351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  <p:sp>
                <p:nvSpPr>
                  <p:cNvPr id="268" name="Forme libre : forme 267">
                    <a:extLst>
                      <a:ext uri="{FF2B5EF4-FFF2-40B4-BE49-F238E27FC236}">
                        <a16:creationId xmlns:a16="http://schemas.microsoft.com/office/drawing/2014/main" id="{62BB67C8-E906-E320-2D34-7930245EC54D}"/>
                      </a:ext>
                    </a:extLst>
                  </p:cNvPr>
                  <p:cNvSpPr/>
                  <p:nvPr/>
                </p:nvSpPr>
                <p:spPr>
                  <a:xfrm>
                    <a:off x="11255756" y="572262"/>
                    <a:ext cx="506983" cy="331088"/>
                  </a:xfrm>
                  <a:custGeom>
                    <a:avLst/>
                    <a:gdLst>
                      <a:gd name="connsiteX0" fmla="*/ 377444 w 506983"/>
                      <a:gd name="connsiteY0" fmla="*/ 254508 h 331088"/>
                      <a:gd name="connsiteX1" fmla="*/ 132461 w 506983"/>
                      <a:gd name="connsiteY1" fmla="*/ 175768 h 331088"/>
                      <a:gd name="connsiteX2" fmla="*/ 40894 w 506983"/>
                      <a:gd name="connsiteY2" fmla="*/ 17018 h 331088"/>
                      <a:gd name="connsiteX3" fmla="*/ 39750 w 506983"/>
                      <a:gd name="connsiteY3" fmla="*/ 0 h 331088"/>
                      <a:gd name="connsiteX4" fmla="*/ 0 w 506983"/>
                      <a:gd name="connsiteY4" fmla="*/ 12319 h 331088"/>
                      <a:gd name="connsiteX5" fmla="*/ 508 w 506983"/>
                      <a:gd name="connsiteY5" fmla="*/ 19558 h 331088"/>
                      <a:gd name="connsiteX6" fmla="*/ 112522 w 506983"/>
                      <a:gd name="connsiteY6" fmla="*/ 210820 h 331088"/>
                      <a:gd name="connsiteX7" fmla="*/ 368808 w 506983"/>
                      <a:gd name="connsiteY7" fmla="*/ 293878 h 331088"/>
                      <a:gd name="connsiteX8" fmla="*/ 506984 w 506983"/>
                      <a:gd name="connsiteY8" fmla="*/ 331089 h 331088"/>
                      <a:gd name="connsiteX9" fmla="*/ 499745 w 506983"/>
                      <a:gd name="connsiteY9" fmla="*/ 285369 h 331088"/>
                      <a:gd name="connsiteX10" fmla="*/ 377444 w 506983"/>
                      <a:gd name="connsiteY10" fmla="*/ 254381 h 3310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06983" h="331088">
                        <a:moveTo>
                          <a:pt x="377444" y="254508"/>
                        </a:moveTo>
                        <a:cubicBezTo>
                          <a:pt x="296799" y="236982"/>
                          <a:pt x="205359" y="217043"/>
                          <a:pt x="132461" y="175768"/>
                        </a:cubicBezTo>
                        <a:cubicBezTo>
                          <a:pt x="78739" y="145288"/>
                          <a:pt x="47878" y="91948"/>
                          <a:pt x="40894" y="17018"/>
                        </a:cubicBezTo>
                        <a:cubicBezTo>
                          <a:pt x="40386" y="11303"/>
                          <a:pt x="40005" y="5588"/>
                          <a:pt x="39750" y="0"/>
                        </a:cubicBezTo>
                        <a:cubicBezTo>
                          <a:pt x="26288" y="3302"/>
                          <a:pt x="12953" y="7493"/>
                          <a:pt x="0" y="12319"/>
                        </a:cubicBezTo>
                        <a:cubicBezTo>
                          <a:pt x="126" y="14732"/>
                          <a:pt x="253" y="17145"/>
                          <a:pt x="508" y="19558"/>
                        </a:cubicBezTo>
                        <a:cubicBezTo>
                          <a:pt x="8509" y="107696"/>
                          <a:pt x="47244" y="173863"/>
                          <a:pt x="112522" y="210820"/>
                        </a:cubicBezTo>
                        <a:cubicBezTo>
                          <a:pt x="190626" y="255016"/>
                          <a:pt x="285242" y="275717"/>
                          <a:pt x="368808" y="293878"/>
                        </a:cubicBezTo>
                        <a:cubicBezTo>
                          <a:pt x="420624" y="305181"/>
                          <a:pt x="470281" y="315976"/>
                          <a:pt x="506984" y="331089"/>
                        </a:cubicBezTo>
                        <a:cubicBezTo>
                          <a:pt x="505587" y="315722"/>
                          <a:pt x="503047" y="300482"/>
                          <a:pt x="499745" y="285369"/>
                        </a:cubicBezTo>
                        <a:cubicBezTo>
                          <a:pt x="464438" y="273431"/>
                          <a:pt x="422783" y="264287"/>
                          <a:pt x="377444" y="25438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 dirty="0"/>
                  </a:p>
                </p:txBody>
              </p:sp>
            </p:grpSp>
            <p:sp>
              <p:nvSpPr>
                <p:cNvPr id="266" name="Forme libre : forme 265">
                  <a:extLst>
                    <a:ext uri="{FF2B5EF4-FFF2-40B4-BE49-F238E27FC236}">
                      <a16:creationId xmlns:a16="http://schemas.microsoft.com/office/drawing/2014/main" id="{5BBBF7D2-2F48-16FE-0B33-404050BA751C}"/>
                    </a:ext>
                  </a:extLst>
                </p:cNvPr>
                <p:cNvSpPr/>
                <p:nvPr/>
              </p:nvSpPr>
              <p:spPr>
                <a:xfrm>
                  <a:off x="11009135" y="561134"/>
                  <a:ext cx="755207" cy="755172"/>
                </a:xfrm>
                <a:custGeom>
                  <a:avLst/>
                  <a:gdLst>
                    <a:gd name="connsiteX0" fmla="*/ 66153 w 755207"/>
                    <a:gd name="connsiteY0" fmla="*/ 164163 h 755172"/>
                    <a:gd name="connsiteX1" fmla="*/ 591044 w 755207"/>
                    <a:gd name="connsiteY1" fmla="*/ 66119 h 755172"/>
                    <a:gd name="connsiteX2" fmla="*/ 689088 w 755207"/>
                    <a:gd name="connsiteY2" fmla="*/ 591010 h 755172"/>
                    <a:gd name="connsiteX3" fmla="*/ 164197 w 755207"/>
                    <a:gd name="connsiteY3" fmla="*/ 689054 h 755172"/>
                    <a:gd name="connsiteX4" fmla="*/ 66153 w 755207"/>
                    <a:gd name="connsiteY4" fmla="*/ 164163 h 755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5207" h="755172">
                      <a:moveTo>
                        <a:pt x="66153" y="164163"/>
                      </a:moveTo>
                      <a:cubicBezTo>
                        <a:pt x="184009" y="-7795"/>
                        <a:pt x="419086" y="-51737"/>
                        <a:pt x="591044" y="66119"/>
                      </a:cubicBezTo>
                      <a:cubicBezTo>
                        <a:pt x="763002" y="183975"/>
                        <a:pt x="806944" y="419052"/>
                        <a:pt x="689088" y="591010"/>
                      </a:cubicBezTo>
                      <a:cubicBezTo>
                        <a:pt x="571232" y="762968"/>
                        <a:pt x="336155" y="806910"/>
                        <a:pt x="164197" y="689054"/>
                      </a:cubicBezTo>
                      <a:cubicBezTo>
                        <a:pt x="-7888" y="571198"/>
                        <a:pt x="-51703" y="336121"/>
                        <a:pt x="66153" y="164163"/>
                      </a:cubicBezTo>
                    </a:path>
                  </a:pathLst>
                </a:custGeom>
                <a:noFill/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93" name="Graphique 172">
              <a:extLst>
                <a:ext uri="{FF2B5EF4-FFF2-40B4-BE49-F238E27FC236}">
                  <a16:creationId xmlns:a16="http://schemas.microsoft.com/office/drawing/2014/main" id="{1CE15FD3-76B9-C280-EECB-4DCE72590EA1}"/>
                </a:ext>
              </a:extLst>
            </p:cNvPr>
            <p:cNvGrpSpPr/>
            <p:nvPr/>
          </p:nvGrpSpPr>
          <p:grpSpPr>
            <a:xfrm>
              <a:off x="8649763" y="1237155"/>
              <a:ext cx="755172" cy="755172"/>
              <a:chOff x="8649763" y="1237155"/>
              <a:chExt cx="755172" cy="755172"/>
            </a:xfrm>
          </p:grpSpPr>
          <p:sp>
            <p:nvSpPr>
              <p:cNvPr id="259" name="Forme libre : forme 258">
                <a:extLst>
                  <a:ext uri="{FF2B5EF4-FFF2-40B4-BE49-F238E27FC236}">
                    <a16:creationId xmlns:a16="http://schemas.microsoft.com/office/drawing/2014/main" id="{5A96A82D-D1CF-367C-EAAF-89D8FE3AF999}"/>
                  </a:ext>
                </a:extLst>
              </p:cNvPr>
              <p:cNvSpPr/>
              <p:nvPr/>
            </p:nvSpPr>
            <p:spPr>
              <a:xfrm>
                <a:off x="8649763" y="1237155"/>
                <a:ext cx="755172" cy="755172"/>
              </a:xfrm>
              <a:custGeom>
                <a:avLst/>
                <a:gdLst>
                  <a:gd name="connsiteX0" fmla="*/ 66119 w 755172"/>
                  <a:gd name="connsiteY0" fmla="*/ 164163 h 755172"/>
                  <a:gd name="connsiteX1" fmla="*/ 591010 w 755172"/>
                  <a:gd name="connsiteY1" fmla="*/ 66119 h 755172"/>
                  <a:gd name="connsiteX2" fmla="*/ 689054 w 755172"/>
                  <a:gd name="connsiteY2" fmla="*/ 591010 h 755172"/>
                  <a:gd name="connsiteX3" fmla="*/ 164163 w 755172"/>
                  <a:gd name="connsiteY3" fmla="*/ 689054 h 755172"/>
                  <a:gd name="connsiteX4" fmla="*/ 66119 w 755172"/>
                  <a:gd name="connsiteY4" fmla="*/ 164163 h 755172"/>
                  <a:gd name="connsiteX5" fmla="*/ 66119 w 755172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172" h="755172">
                    <a:moveTo>
                      <a:pt x="66119" y="164163"/>
                    </a:moveTo>
                    <a:cubicBezTo>
                      <a:pt x="183975" y="-7795"/>
                      <a:pt x="419052" y="-51737"/>
                      <a:pt x="591010" y="66119"/>
                    </a:cubicBezTo>
                    <a:cubicBezTo>
                      <a:pt x="762968" y="183975"/>
                      <a:pt x="806910" y="419052"/>
                      <a:pt x="689054" y="591010"/>
                    </a:cubicBezTo>
                    <a:cubicBezTo>
                      <a:pt x="571198" y="762968"/>
                      <a:pt x="336121" y="806910"/>
                      <a:pt x="164163" y="689054"/>
                    </a:cubicBezTo>
                    <a:cubicBezTo>
                      <a:pt x="-7795" y="571198"/>
                      <a:pt x="-51737" y="336121"/>
                      <a:pt x="66119" y="164163"/>
                    </a:cubicBezTo>
                    <a:lnTo>
                      <a:pt x="66119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260" name="Graphique 172">
                <a:extLst>
                  <a:ext uri="{FF2B5EF4-FFF2-40B4-BE49-F238E27FC236}">
                    <a16:creationId xmlns:a16="http://schemas.microsoft.com/office/drawing/2014/main" id="{5611456B-C961-6C7E-2E5D-877DEF8662E0}"/>
                  </a:ext>
                </a:extLst>
              </p:cNvPr>
              <p:cNvGrpSpPr/>
              <p:nvPr/>
            </p:nvGrpSpPr>
            <p:grpSpPr>
              <a:xfrm>
                <a:off x="8650478" y="1248283"/>
                <a:ext cx="752855" cy="709040"/>
                <a:chOff x="8650478" y="1248283"/>
                <a:chExt cx="752855" cy="709040"/>
              </a:xfrm>
              <a:solidFill>
                <a:srgbClr val="FFFFFF"/>
              </a:solidFill>
            </p:grpSpPr>
            <p:sp>
              <p:nvSpPr>
                <p:cNvPr id="261" name="Forme libre : forme 260">
                  <a:extLst>
                    <a:ext uri="{FF2B5EF4-FFF2-40B4-BE49-F238E27FC236}">
                      <a16:creationId xmlns:a16="http://schemas.microsoft.com/office/drawing/2014/main" id="{2A251640-9203-ED47-52A8-DFCD06D8BCB5}"/>
                    </a:ext>
                  </a:extLst>
                </p:cNvPr>
                <p:cNvSpPr/>
                <p:nvPr/>
              </p:nvSpPr>
              <p:spPr>
                <a:xfrm>
                  <a:off x="8650478" y="1636267"/>
                  <a:ext cx="608203" cy="321055"/>
                </a:xfrm>
                <a:custGeom>
                  <a:avLst/>
                  <a:gdLst>
                    <a:gd name="connsiteX0" fmla="*/ 144780 w 608203"/>
                    <a:gd name="connsiteY0" fmla="*/ 143510 h 321055"/>
                    <a:gd name="connsiteX1" fmla="*/ 0 w 608203"/>
                    <a:gd name="connsiteY1" fmla="*/ 0 h 321055"/>
                    <a:gd name="connsiteX2" fmla="*/ 12573 w 608203"/>
                    <a:gd name="connsiteY2" fmla="*/ 77470 h 321055"/>
                    <a:gd name="connsiteX3" fmla="*/ 119126 w 608203"/>
                    <a:gd name="connsiteY3" fmla="*/ 174752 h 321055"/>
                    <a:gd name="connsiteX4" fmla="*/ 346075 w 608203"/>
                    <a:gd name="connsiteY4" fmla="*/ 292735 h 321055"/>
                    <a:gd name="connsiteX5" fmla="*/ 535686 w 608203"/>
                    <a:gd name="connsiteY5" fmla="*/ 321056 h 321055"/>
                    <a:gd name="connsiteX6" fmla="*/ 608203 w 608203"/>
                    <a:gd name="connsiteY6" fmla="*/ 276987 h 321055"/>
                    <a:gd name="connsiteX7" fmla="*/ 144780 w 608203"/>
                    <a:gd name="connsiteY7" fmla="*/ 143510 h 321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08203" h="321055">
                      <a:moveTo>
                        <a:pt x="144780" y="143510"/>
                      </a:moveTo>
                      <a:cubicBezTo>
                        <a:pt x="77089" y="91948"/>
                        <a:pt x="28575" y="36830"/>
                        <a:pt x="0" y="0"/>
                      </a:cubicBezTo>
                      <a:cubicBezTo>
                        <a:pt x="1524" y="26162"/>
                        <a:pt x="5715" y="52197"/>
                        <a:pt x="12573" y="77470"/>
                      </a:cubicBezTo>
                      <a:cubicBezTo>
                        <a:pt x="40513" y="107823"/>
                        <a:pt x="75946" y="141859"/>
                        <a:pt x="119126" y="174752"/>
                      </a:cubicBezTo>
                      <a:cubicBezTo>
                        <a:pt x="189865" y="228854"/>
                        <a:pt x="266192" y="268478"/>
                        <a:pt x="346075" y="292735"/>
                      </a:cubicBezTo>
                      <a:cubicBezTo>
                        <a:pt x="407415" y="311277"/>
                        <a:pt x="470789" y="320802"/>
                        <a:pt x="535686" y="321056"/>
                      </a:cubicBezTo>
                      <a:cubicBezTo>
                        <a:pt x="561213" y="309245"/>
                        <a:pt x="585597" y="294513"/>
                        <a:pt x="608203" y="276987"/>
                      </a:cubicBezTo>
                      <a:cubicBezTo>
                        <a:pt x="440309" y="294640"/>
                        <a:pt x="284480" y="249936"/>
                        <a:pt x="144780" y="1435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262" name="Forme libre : forme 261">
                  <a:extLst>
                    <a:ext uri="{FF2B5EF4-FFF2-40B4-BE49-F238E27FC236}">
                      <a16:creationId xmlns:a16="http://schemas.microsoft.com/office/drawing/2014/main" id="{580487A4-014C-7095-276A-4AC9C26B1CBB}"/>
                    </a:ext>
                  </a:extLst>
                </p:cNvPr>
                <p:cNvSpPr/>
                <p:nvPr/>
              </p:nvSpPr>
              <p:spPr>
                <a:xfrm>
                  <a:off x="8896350" y="1248283"/>
                  <a:ext cx="506983" cy="331088"/>
                </a:xfrm>
                <a:custGeom>
                  <a:avLst/>
                  <a:gdLst>
                    <a:gd name="connsiteX0" fmla="*/ 377444 w 506983"/>
                    <a:gd name="connsiteY0" fmla="*/ 254508 h 331088"/>
                    <a:gd name="connsiteX1" fmla="*/ 132461 w 506983"/>
                    <a:gd name="connsiteY1" fmla="*/ 175768 h 331088"/>
                    <a:gd name="connsiteX2" fmla="*/ 40894 w 506983"/>
                    <a:gd name="connsiteY2" fmla="*/ 17018 h 331088"/>
                    <a:gd name="connsiteX3" fmla="*/ 39751 w 506983"/>
                    <a:gd name="connsiteY3" fmla="*/ 0 h 331088"/>
                    <a:gd name="connsiteX4" fmla="*/ 0 w 506983"/>
                    <a:gd name="connsiteY4" fmla="*/ 12319 h 331088"/>
                    <a:gd name="connsiteX5" fmla="*/ 508 w 506983"/>
                    <a:gd name="connsiteY5" fmla="*/ 19558 h 331088"/>
                    <a:gd name="connsiteX6" fmla="*/ 112522 w 506983"/>
                    <a:gd name="connsiteY6" fmla="*/ 210820 h 331088"/>
                    <a:gd name="connsiteX7" fmla="*/ 368808 w 506983"/>
                    <a:gd name="connsiteY7" fmla="*/ 293878 h 331088"/>
                    <a:gd name="connsiteX8" fmla="*/ 506984 w 506983"/>
                    <a:gd name="connsiteY8" fmla="*/ 331089 h 331088"/>
                    <a:gd name="connsiteX9" fmla="*/ 499745 w 506983"/>
                    <a:gd name="connsiteY9" fmla="*/ 285369 h 331088"/>
                    <a:gd name="connsiteX10" fmla="*/ 377444 w 506983"/>
                    <a:gd name="connsiteY10" fmla="*/ 254381 h 331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06983" h="331088">
                      <a:moveTo>
                        <a:pt x="377444" y="254508"/>
                      </a:moveTo>
                      <a:cubicBezTo>
                        <a:pt x="296799" y="236982"/>
                        <a:pt x="205359" y="217043"/>
                        <a:pt x="132461" y="175768"/>
                      </a:cubicBezTo>
                      <a:cubicBezTo>
                        <a:pt x="78740" y="145288"/>
                        <a:pt x="47879" y="91948"/>
                        <a:pt x="40894" y="17018"/>
                      </a:cubicBezTo>
                      <a:cubicBezTo>
                        <a:pt x="40386" y="11303"/>
                        <a:pt x="40005" y="5588"/>
                        <a:pt x="39751" y="0"/>
                      </a:cubicBezTo>
                      <a:cubicBezTo>
                        <a:pt x="26289" y="3302"/>
                        <a:pt x="12954" y="7493"/>
                        <a:pt x="0" y="12319"/>
                      </a:cubicBezTo>
                      <a:cubicBezTo>
                        <a:pt x="127" y="14732"/>
                        <a:pt x="254" y="17145"/>
                        <a:pt x="508" y="19558"/>
                      </a:cubicBezTo>
                      <a:cubicBezTo>
                        <a:pt x="8509" y="107696"/>
                        <a:pt x="47244" y="173863"/>
                        <a:pt x="112522" y="210820"/>
                      </a:cubicBezTo>
                      <a:cubicBezTo>
                        <a:pt x="190627" y="255016"/>
                        <a:pt x="285242" y="275717"/>
                        <a:pt x="368808" y="293878"/>
                      </a:cubicBezTo>
                      <a:cubicBezTo>
                        <a:pt x="420624" y="305181"/>
                        <a:pt x="470281" y="315976"/>
                        <a:pt x="506984" y="331089"/>
                      </a:cubicBezTo>
                      <a:cubicBezTo>
                        <a:pt x="505587" y="315722"/>
                        <a:pt x="503047" y="300482"/>
                        <a:pt x="499745" y="285369"/>
                      </a:cubicBezTo>
                      <a:cubicBezTo>
                        <a:pt x="464439" y="273431"/>
                        <a:pt x="422783" y="264287"/>
                        <a:pt x="377444" y="25438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grpSp>
          <p:nvGrpSpPr>
            <p:cNvPr id="194" name="Graphique 172">
              <a:extLst>
                <a:ext uri="{FF2B5EF4-FFF2-40B4-BE49-F238E27FC236}">
                  <a16:creationId xmlns:a16="http://schemas.microsoft.com/office/drawing/2014/main" id="{865D3059-F59E-417D-2562-943A004BE50C}"/>
                </a:ext>
              </a:extLst>
            </p:cNvPr>
            <p:cNvGrpSpPr/>
            <p:nvPr/>
          </p:nvGrpSpPr>
          <p:grpSpPr>
            <a:xfrm>
              <a:off x="7559912" y="0"/>
              <a:ext cx="755159" cy="545238"/>
              <a:chOff x="7559912" y="0"/>
              <a:chExt cx="755159" cy="545238"/>
            </a:xfrm>
          </p:grpSpPr>
          <p:sp>
            <p:nvSpPr>
              <p:cNvPr id="255" name="Forme libre : forme 254">
                <a:extLst>
                  <a:ext uri="{FF2B5EF4-FFF2-40B4-BE49-F238E27FC236}">
                    <a16:creationId xmlns:a16="http://schemas.microsoft.com/office/drawing/2014/main" id="{063D4BB4-EE98-49A4-9367-A632BB8DDD3E}"/>
                  </a:ext>
                </a:extLst>
              </p:cNvPr>
              <p:cNvSpPr/>
              <p:nvPr/>
            </p:nvSpPr>
            <p:spPr>
              <a:xfrm>
                <a:off x="7559947" y="0"/>
                <a:ext cx="755123" cy="545238"/>
              </a:xfrm>
              <a:custGeom>
                <a:avLst/>
                <a:gdLst>
                  <a:gd name="connsiteX0" fmla="*/ 39224 w 755123"/>
                  <a:gd name="connsiteY0" fmla="*/ 0 h 545238"/>
                  <a:gd name="connsiteX1" fmla="*/ 82404 w 755123"/>
                  <a:gd name="connsiteY1" fmla="*/ 403098 h 545238"/>
                  <a:gd name="connsiteX2" fmla="*/ 613010 w 755123"/>
                  <a:gd name="connsiteY2" fmla="*/ 462788 h 545238"/>
                  <a:gd name="connsiteX3" fmla="*/ 715880 w 755123"/>
                  <a:gd name="connsiteY3" fmla="*/ 0 h 545238"/>
                  <a:gd name="connsiteX4" fmla="*/ 39224 w 755123"/>
                  <a:gd name="connsiteY4" fmla="*/ 0 h 545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5123" h="545238">
                    <a:moveTo>
                      <a:pt x="39224" y="0"/>
                    </a:moveTo>
                    <a:cubicBezTo>
                      <a:pt x="-23768" y="127254"/>
                      <a:pt x="-11957" y="284734"/>
                      <a:pt x="82404" y="403098"/>
                    </a:cubicBezTo>
                    <a:cubicBezTo>
                      <a:pt x="212452" y="566166"/>
                      <a:pt x="450069" y="592836"/>
                      <a:pt x="613010" y="462788"/>
                    </a:cubicBezTo>
                    <a:cubicBezTo>
                      <a:pt x="754615" y="349885"/>
                      <a:pt x="793350" y="155829"/>
                      <a:pt x="715880" y="0"/>
                    </a:cubicBezTo>
                    <a:lnTo>
                      <a:pt x="39224" y="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256" name="Graphique 172">
                <a:extLst>
                  <a:ext uri="{FF2B5EF4-FFF2-40B4-BE49-F238E27FC236}">
                    <a16:creationId xmlns:a16="http://schemas.microsoft.com/office/drawing/2014/main" id="{A9F34399-33E0-1098-59D8-DEC4499F073B}"/>
                  </a:ext>
                </a:extLst>
              </p:cNvPr>
              <p:cNvGrpSpPr/>
              <p:nvPr/>
            </p:nvGrpSpPr>
            <p:grpSpPr>
              <a:xfrm>
                <a:off x="7559912" y="0"/>
                <a:ext cx="751603" cy="544956"/>
                <a:chOff x="7559912" y="0"/>
                <a:chExt cx="751603" cy="544956"/>
              </a:xfrm>
              <a:solidFill>
                <a:srgbClr val="FFFFFF"/>
              </a:solidFill>
            </p:grpSpPr>
            <p:sp>
              <p:nvSpPr>
                <p:cNvPr id="257" name="Forme libre : forme 256">
                  <a:extLst>
                    <a:ext uri="{FF2B5EF4-FFF2-40B4-BE49-F238E27FC236}">
                      <a16:creationId xmlns:a16="http://schemas.microsoft.com/office/drawing/2014/main" id="{7FF1D534-9D38-ED86-492E-1B083CB77315}"/>
                    </a:ext>
                  </a:extLst>
                </p:cNvPr>
                <p:cNvSpPr/>
                <p:nvPr/>
              </p:nvSpPr>
              <p:spPr>
                <a:xfrm>
                  <a:off x="7847838" y="33655"/>
                  <a:ext cx="463677" cy="511301"/>
                </a:xfrm>
                <a:custGeom>
                  <a:avLst/>
                  <a:gdLst>
                    <a:gd name="connsiteX0" fmla="*/ 381127 w 463677"/>
                    <a:gd name="connsiteY0" fmla="*/ 255270 h 511301"/>
                    <a:gd name="connsiteX1" fmla="*/ 463677 w 463677"/>
                    <a:gd name="connsiteY1" fmla="*/ 82169 h 511301"/>
                    <a:gd name="connsiteX2" fmla="*/ 442722 w 463677"/>
                    <a:gd name="connsiteY2" fmla="*/ 0 h 511301"/>
                    <a:gd name="connsiteX3" fmla="*/ 179578 w 463677"/>
                    <a:gd name="connsiteY3" fmla="*/ 404114 h 511301"/>
                    <a:gd name="connsiteX4" fmla="*/ 0 w 463677"/>
                    <a:gd name="connsiteY4" fmla="*/ 500634 h 511301"/>
                    <a:gd name="connsiteX5" fmla="*/ 77724 w 463677"/>
                    <a:gd name="connsiteY5" fmla="*/ 511302 h 511301"/>
                    <a:gd name="connsiteX6" fmla="*/ 201930 w 463677"/>
                    <a:gd name="connsiteY6" fmla="*/ 437896 h 511301"/>
                    <a:gd name="connsiteX7" fmla="*/ 381127 w 463677"/>
                    <a:gd name="connsiteY7" fmla="*/ 255270 h 511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3677" h="511301">
                      <a:moveTo>
                        <a:pt x="381127" y="255270"/>
                      </a:moveTo>
                      <a:cubicBezTo>
                        <a:pt x="416814" y="202057"/>
                        <a:pt x="444373" y="144145"/>
                        <a:pt x="463677" y="82169"/>
                      </a:cubicBezTo>
                      <a:cubicBezTo>
                        <a:pt x="459867" y="54356"/>
                        <a:pt x="452882" y="26797"/>
                        <a:pt x="442722" y="0"/>
                      </a:cubicBezTo>
                      <a:cubicBezTo>
                        <a:pt x="410464" y="165735"/>
                        <a:pt x="322199" y="301625"/>
                        <a:pt x="179578" y="404114"/>
                      </a:cubicBezTo>
                      <a:cubicBezTo>
                        <a:pt x="110490" y="453771"/>
                        <a:pt x="43561" y="483997"/>
                        <a:pt x="0" y="500634"/>
                      </a:cubicBezTo>
                      <a:cubicBezTo>
                        <a:pt x="25527" y="506857"/>
                        <a:pt x="51562" y="510413"/>
                        <a:pt x="77724" y="511302"/>
                      </a:cubicBezTo>
                      <a:cubicBezTo>
                        <a:pt x="114935" y="493395"/>
                        <a:pt x="157734" y="469519"/>
                        <a:pt x="201930" y="437896"/>
                      </a:cubicBezTo>
                      <a:cubicBezTo>
                        <a:pt x="274320" y="386080"/>
                        <a:pt x="334645" y="324739"/>
                        <a:pt x="381127" y="25527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258" name="Forme libre : forme 257">
                  <a:extLst>
                    <a:ext uri="{FF2B5EF4-FFF2-40B4-BE49-F238E27FC236}">
                      <a16:creationId xmlns:a16="http://schemas.microsoft.com/office/drawing/2014/main" id="{A66E3430-06DF-8CAC-449A-67A0479EBF61}"/>
                    </a:ext>
                  </a:extLst>
                </p:cNvPr>
                <p:cNvSpPr/>
                <p:nvPr/>
              </p:nvSpPr>
              <p:spPr>
                <a:xfrm>
                  <a:off x="7559912" y="0"/>
                  <a:ext cx="330979" cy="197993"/>
                </a:xfrm>
                <a:custGeom>
                  <a:avLst/>
                  <a:gdLst>
                    <a:gd name="connsiteX0" fmla="*/ 283227 w 330979"/>
                    <a:gd name="connsiteY0" fmla="*/ 0 h 197993"/>
                    <a:gd name="connsiteX1" fmla="*/ 195597 w 330979"/>
                    <a:gd name="connsiteY1" fmla="*/ 110490 h 197993"/>
                    <a:gd name="connsiteX2" fmla="*/ 17035 w 330979"/>
                    <a:gd name="connsiteY2" fmla="*/ 151765 h 197993"/>
                    <a:gd name="connsiteX3" fmla="*/ 525 w 330979"/>
                    <a:gd name="connsiteY3" fmla="*/ 147828 h 197993"/>
                    <a:gd name="connsiteX4" fmla="*/ 525 w 330979"/>
                    <a:gd name="connsiteY4" fmla="*/ 189484 h 197993"/>
                    <a:gd name="connsiteX5" fmla="*/ 7637 w 330979"/>
                    <a:gd name="connsiteY5" fmla="*/ 191135 h 197993"/>
                    <a:gd name="connsiteX6" fmla="*/ 71391 w 330979"/>
                    <a:gd name="connsiteY6" fmla="*/ 197993 h 197993"/>
                    <a:gd name="connsiteX7" fmla="*/ 223410 w 330979"/>
                    <a:gd name="connsiteY7" fmla="*/ 139827 h 197993"/>
                    <a:gd name="connsiteX8" fmla="*/ 330979 w 330979"/>
                    <a:gd name="connsiteY8" fmla="*/ 0 h 197993"/>
                    <a:gd name="connsiteX9" fmla="*/ 283227 w 330979"/>
                    <a:gd name="connsiteY9" fmla="*/ 0 h 1979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979" h="197993">
                      <a:moveTo>
                        <a:pt x="283227" y="0"/>
                      </a:moveTo>
                      <a:cubicBezTo>
                        <a:pt x="257446" y="40386"/>
                        <a:pt x="228744" y="79121"/>
                        <a:pt x="195597" y="110490"/>
                      </a:cubicBezTo>
                      <a:cubicBezTo>
                        <a:pt x="150766" y="153035"/>
                        <a:pt x="90695" y="166878"/>
                        <a:pt x="17035" y="151765"/>
                      </a:cubicBezTo>
                      <a:cubicBezTo>
                        <a:pt x="11320" y="150622"/>
                        <a:pt x="5859" y="149225"/>
                        <a:pt x="525" y="147828"/>
                      </a:cubicBezTo>
                      <a:cubicBezTo>
                        <a:pt x="-237" y="161671"/>
                        <a:pt x="-110" y="175641"/>
                        <a:pt x="525" y="189484"/>
                      </a:cubicBezTo>
                      <a:cubicBezTo>
                        <a:pt x="2938" y="189992"/>
                        <a:pt x="5224" y="190627"/>
                        <a:pt x="7637" y="191135"/>
                      </a:cubicBezTo>
                      <a:cubicBezTo>
                        <a:pt x="29735" y="195707"/>
                        <a:pt x="50944" y="197993"/>
                        <a:pt x="71391" y="197993"/>
                      </a:cubicBezTo>
                      <a:cubicBezTo>
                        <a:pt x="130954" y="197993"/>
                        <a:pt x="182770" y="178308"/>
                        <a:pt x="223410" y="139827"/>
                      </a:cubicBezTo>
                      <a:cubicBezTo>
                        <a:pt x="265701" y="99822"/>
                        <a:pt x="300372" y="50165"/>
                        <a:pt x="330979" y="0"/>
                      </a:cubicBezTo>
                      <a:lnTo>
                        <a:pt x="28322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  <p:sp>
          <p:nvSpPr>
            <p:cNvPr id="195" name="Forme libre : forme 194">
              <a:extLst>
                <a:ext uri="{FF2B5EF4-FFF2-40B4-BE49-F238E27FC236}">
                  <a16:creationId xmlns:a16="http://schemas.microsoft.com/office/drawing/2014/main" id="{C49AA923-A70A-47BF-C509-D24018C3FA48}"/>
                </a:ext>
              </a:extLst>
            </p:cNvPr>
            <p:cNvSpPr/>
            <p:nvPr/>
          </p:nvSpPr>
          <p:spPr>
            <a:xfrm>
              <a:off x="0" y="0"/>
              <a:ext cx="2824352" cy="1845945"/>
            </a:xfrm>
            <a:custGeom>
              <a:avLst/>
              <a:gdLst>
                <a:gd name="connsiteX0" fmla="*/ 2184781 w 2824352"/>
                <a:gd name="connsiteY0" fmla="*/ 0 h 1845945"/>
                <a:gd name="connsiteX1" fmla="*/ 1544574 w 2824352"/>
                <a:gd name="connsiteY1" fmla="*/ 602615 h 1845945"/>
                <a:gd name="connsiteX2" fmla="*/ 1190752 w 2824352"/>
                <a:gd name="connsiteY2" fmla="*/ 951992 h 1845945"/>
                <a:gd name="connsiteX3" fmla="*/ 0 w 2824352"/>
                <a:gd name="connsiteY3" fmla="*/ 1486281 h 1845945"/>
                <a:gd name="connsiteX4" fmla="*/ 0 w 2824352"/>
                <a:gd name="connsiteY4" fmla="*/ 1845945 h 1845945"/>
                <a:gd name="connsiteX5" fmla="*/ 640334 w 2824352"/>
                <a:gd name="connsiteY5" fmla="*/ 1692529 h 1845945"/>
                <a:gd name="connsiteX6" fmla="*/ 1431163 w 2824352"/>
                <a:gd name="connsiteY6" fmla="*/ 1215644 h 1845945"/>
                <a:gd name="connsiteX7" fmla="*/ 1799844 w 2824352"/>
                <a:gd name="connsiteY7" fmla="*/ 851789 h 1845945"/>
                <a:gd name="connsiteX8" fmla="*/ 2824353 w 2824352"/>
                <a:gd name="connsiteY8" fmla="*/ 0 h 1845945"/>
                <a:gd name="connsiteX9" fmla="*/ 2184908 w 2824352"/>
                <a:gd name="connsiteY9" fmla="*/ 0 h 1845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4352" h="1845945">
                  <a:moveTo>
                    <a:pt x="2184781" y="0"/>
                  </a:moveTo>
                  <a:cubicBezTo>
                    <a:pt x="1945386" y="192278"/>
                    <a:pt x="1735963" y="406527"/>
                    <a:pt x="1544574" y="602615"/>
                  </a:cubicBezTo>
                  <a:cubicBezTo>
                    <a:pt x="1421892" y="728345"/>
                    <a:pt x="1305941" y="846963"/>
                    <a:pt x="1190752" y="951992"/>
                  </a:cubicBezTo>
                  <a:cubicBezTo>
                    <a:pt x="874014" y="1240790"/>
                    <a:pt x="473837" y="1420114"/>
                    <a:pt x="0" y="1486281"/>
                  </a:cubicBezTo>
                  <a:lnTo>
                    <a:pt x="0" y="1845945"/>
                  </a:lnTo>
                  <a:cubicBezTo>
                    <a:pt x="225298" y="1817878"/>
                    <a:pt x="440182" y="1766443"/>
                    <a:pt x="640334" y="1692529"/>
                  </a:cubicBezTo>
                  <a:cubicBezTo>
                    <a:pt x="938784" y="1582293"/>
                    <a:pt x="1204849" y="1421892"/>
                    <a:pt x="1431163" y="1215644"/>
                  </a:cubicBezTo>
                  <a:cubicBezTo>
                    <a:pt x="1554099" y="1103630"/>
                    <a:pt x="1673479" y="981329"/>
                    <a:pt x="1799844" y="851789"/>
                  </a:cubicBezTo>
                  <a:cubicBezTo>
                    <a:pt x="2097659" y="546735"/>
                    <a:pt x="2417953" y="218694"/>
                    <a:pt x="2824353" y="0"/>
                  </a:cubicBezTo>
                  <a:lnTo>
                    <a:pt x="21849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96" name="Graphique 172">
              <a:extLst>
                <a:ext uri="{FF2B5EF4-FFF2-40B4-BE49-F238E27FC236}">
                  <a16:creationId xmlns:a16="http://schemas.microsoft.com/office/drawing/2014/main" id="{E0376472-2AE0-899E-A278-136D1FFDC01E}"/>
                </a:ext>
              </a:extLst>
            </p:cNvPr>
            <p:cNvGrpSpPr/>
            <p:nvPr/>
          </p:nvGrpSpPr>
          <p:grpSpPr>
            <a:xfrm>
              <a:off x="379861" y="0"/>
              <a:ext cx="755306" cy="487040"/>
              <a:chOff x="379861" y="0"/>
              <a:chExt cx="755306" cy="487040"/>
            </a:xfrm>
          </p:grpSpPr>
          <p:sp>
            <p:nvSpPr>
              <p:cNvPr id="252" name="Forme libre : forme 251">
                <a:extLst>
                  <a:ext uri="{FF2B5EF4-FFF2-40B4-BE49-F238E27FC236}">
                    <a16:creationId xmlns:a16="http://schemas.microsoft.com/office/drawing/2014/main" id="{77CF818B-4E38-92EE-2B91-4751F4483406}"/>
                  </a:ext>
                </a:extLst>
              </p:cNvPr>
              <p:cNvSpPr/>
              <p:nvPr/>
            </p:nvSpPr>
            <p:spPr>
              <a:xfrm>
                <a:off x="379861" y="0"/>
                <a:ext cx="755306" cy="487040"/>
              </a:xfrm>
              <a:custGeom>
                <a:avLst/>
                <a:gdLst>
                  <a:gd name="connsiteX0" fmla="*/ 16378 w 755306"/>
                  <a:gd name="connsiteY0" fmla="*/ 0 h 487040"/>
                  <a:gd name="connsiteX1" fmla="*/ 13711 w 755306"/>
                  <a:gd name="connsiteY1" fmla="*/ 8890 h 487040"/>
                  <a:gd name="connsiteX2" fmla="*/ 277236 w 755306"/>
                  <a:gd name="connsiteY2" fmla="*/ 473329 h 487040"/>
                  <a:gd name="connsiteX3" fmla="*/ 741675 w 755306"/>
                  <a:gd name="connsiteY3" fmla="*/ 209804 h 487040"/>
                  <a:gd name="connsiteX4" fmla="*/ 739008 w 755306"/>
                  <a:gd name="connsiteY4" fmla="*/ 127 h 487040"/>
                  <a:gd name="connsiteX5" fmla="*/ 16378 w 755306"/>
                  <a:gd name="connsiteY5" fmla="*/ 127 h 4870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06" h="487040">
                    <a:moveTo>
                      <a:pt x="16378" y="0"/>
                    </a:moveTo>
                    <a:cubicBezTo>
                      <a:pt x="15489" y="2921"/>
                      <a:pt x="14473" y="5842"/>
                      <a:pt x="13711" y="8890"/>
                    </a:cubicBezTo>
                    <a:cubicBezTo>
                      <a:pt x="-41788" y="209931"/>
                      <a:pt x="76195" y="417830"/>
                      <a:pt x="277236" y="473329"/>
                    </a:cubicBezTo>
                    <a:cubicBezTo>
                      <a:pt x="478277" y="528828"/>
                      <a:pt x="686177" y="410845"/>
                      <a:pt x="741675" y="209804"/>
                    </a:cubicBezTo>
                    <a:cubicBezTo>
                      <a:pt x="761360" y="138430"/>
                      <a:pt x="759074" y="66040"/>
                      <a:pt x="739008" y="127"/>
                    </a:cubicBezTo>
                    <a:lnTo>
                      <a:pt x="16378" y="127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253" name="Forme libre : forme 252">
                <a:extLst>
                  <a:ext uri="{FF2B5EF4-FFF2-40B4-BE49-F238E27FC236}">
                    <a16:creationId xmlns:a16="http://schemas.microsoft.com/office/drawing/2014/main" id="{F56A8FA9-955B-008A-B9F7-213EEBFF9BA3}"/>
                  </a:ext>
                </a:extLst>
              </p:cNvPr>
              <p:cNvSpPr/>
              <p:nvPr/>
            </p:nvSpPr>
            <p:spPr>
              <a:xfrm>
                <a:off x="440816" y="0"/>
                <a:ext cx="183878" cy="348615"/>
              </a:xfrm>
              <a:custGeom>
                <a:avLst/>
                <a:gdLst>
                  <a:gd name="connsiteX0" fmla="*/ 139827 w 183878"/>
                  <a:gd name="connsiteY0" fmla="*/ 0 h 348615"/>
                  <a:gd name="connsiteX1" fmla="*/ 135890 w 183878"/>
                  <a:gd name="connsiteY1" fmla="*/ 170053 h 348615"/>
                  <a:gd name="connsiteX2" fmla="*/ 15621 w 183878"/>
                  <a:gd name="connsiteY2" fmla="*/ 308356 h 348615"/>
                  <a:gd name="connsiteX3" fmla="*/ 0 w 183878"/>
                  <a:gd name="connsiteY3" fmla="*/ 314960 h 348615"/>
                  <a:gd name="connsiteX4" fmla="*/ 24511 w 183878"/>
                  <a:gd name="connsiteY4" fmla="*/ 348615 h 348615"/>
                  <a:gd name="connsiteX5" fmla="*/ 31242 w 183878"/>
                  <a:gd name="connsiteY5" fmla="*/ 345694 h 348615"/>
                  <a:gd name="connsiteX6" fmla="*/ 175641 w 183878"/>
                  <a:gd name="connsiteY6" fmla="*/ 177419 h 348615"/>
                  <a:gd name="connsiteX7" fmla="*/ 180340 w 183878"/>
                  <a:gd name="connsiteY7" fmla="*/ 0 h 348615"/>
                  <a:gd name="connsiteX8" fmla="*/ 139700 w 183878"/>
                  <a:gd name="connsiteY8" fmla="*/ 0 h 348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3878" h="348615">
                    <a:moveTo>
                      <a:pt x="139827" y="0"/>
                    </a:moveTo>
                    <a:cubicBezTo>
                      <a:pt x="144653" y="57150"/>
                      <a:pt x="146050" y="115951"/>
                      <a:pt x="135890" y="170053"/>
                    </a:cubicBezTo>
                    <a:cubicBezTo>
                      <a:pt x="124587" y="230759"/>
                      <a:pt x="84201" y="277368"/>
                      <a:pt x="15621" y="308356"/>
                    </a:cubicBezTo>
                    <a:cubicBezTo>
                      <a:pt x="10287" y="310769"/>
                      <a:pt x="5080" y="312928"/>
                      <a:pt x="0" y="314960"/>
                    </a:cubicBezTo>
                    <a:cubicBezTo>
                      <a:pt x="7493" y="326644"/>
                      <a:pt x="15748" y="337820"/>
                      <a:pt x="24511" y="348615"/>
                    </a:cubicBezTo>
                    <a:cubicBezTo>
                      <a:pt x="26797" y="347726"/>
                      <a:pt x="28956" y="346710"/>
                      <a:pt x="31242" y="345694"/>
                    </a:cubicBezTo>
                    <a:cubicBezTo>
                      <a:pt x="112014" y="309499"/>
                      <a:pt x="161925" y="251333"/>
                      <a:pt x="175641" y="177419"/>
                    </a:cubicBezTo>
                    <a:cubicBezTo>
                      <a:pt x="186309" y="119888"/>
                      <a:pt x="185166" y="58928"/>
                      <a:pt x="180340" y="0"/>
                    </a:cubicBezTo>
                    <a:lnTo>
                      <a:pt x="1397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254" name="Forme libre : forme 253">
                <a:extLst>
                  <a:ext uri="{FF2B5EF4-FFF2-40B4-BE49-F238E27FC236}">
                    <a16:creationId xmlns:a16="http://schemas.microsoft.com/office/drawing/2014/main" id="{F77F7DAD-A9B8-F1A1-DAA7-8F81DF1C2FB8}"/>
                  </a:ext>
                </a:extLst>
              </p:cNvPr>
              <p:cNvSpPr/>
              <p:nvPr/>
            </p:nvSpPr>
            <p:spPr>
              <a:xfrm>
                <a:off x="900557" y="0"/>
                <a:ext cx="164526" cy="458723"/>
              </a:xfrm>
              <a:custGeom>
                <a:avLst/>
                <a:gdLst>
                  <a:gd name="connsiteX0" fmla="*/ 161671 w 164526"/>
                  <a:gd name="connsiteY0" fmla="*/ 0 h 458723"/>
                  <a:gd name="connsiteX1" fmla="*/ 121412 w 164526"/>
                  <a:gd name="connsiteY1" fmla="*/ 0 h 458723"/>
                  <a:gd name="connsiteX2" fmla="*/ 88519 w 164526"/>
                  <a:gd name="connsiteY2" fmla="*/ 275082 h 458723"/>
                  <a:gd name="connsiteX3" fmla="*/ 0 w 164526"/>
                  <a:gd name="connsiteY3" fmla="*/ 458724 h 458723"/>
                  <a:gd name="connsiteX4" fmla="*/ 69088 w 164526"/>
                  <a:gd name="connsiteY4" fmla="*/ 421640 h 458723"/>
                  <a:gd name="connsiteX5" fmla="*/ 126365 w 164526"/>
                  <a:gd name="connsiteY5" fmla="*/ 289306 h 458723"/>
                  <a:gd name="connsiteX6" fmla="*/ 164084 w 164526"/>
                  <a:gd name="connsiteY6" fmla="*/ 36195 h 458723"/>
                  <a:gd name="connsiteX7" fmla="*/ 161671 w 164526"/>
                  <a:gd name="connsiteY7" fmla="*/ 0 h 4587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4526" h="458723">
                    <a:moveTo>
                      <a:pt x="161671" y="0"/>
                    </a:moveTo>
                    <a:lnTo>
                      <a:pt x="121412" y="0"/>
                    </a:lnTo>
                    <a:cubicBezTo>
                      <a:pt x="130302" y="89662"/>
                      <a:pt x="119380" y="181610"/>
                      <a:pt x="88519" y="275082"/>
                    </a:cubicBezTo>
                    <a:cubicBezTo>
                      <a:pt x="61849" y="355854"/>
                      <a:pt x="25527" y="419608"/>
                      <a:pt x="0" y="458724"/>
                    </a:cubicBezTo>
                    <a:cubicBezTo>
                      <a:pt x="24257" y="448818"/>
                      <a:pt x="47498" y="436372"/>
                      <a:pt x="69088" y="421640"/>
                    </a:cubicBezTo>
                    <a:cubicBezTo>
                      <a:pt x="88646" y="385318"/>
                      <a:pt x="109220" y="340741"/>
                      <a:pt x="126365" y="289306"/>
                    </a:cubicBezTo>
                    <a:cubicBezTo>
                      <a:pt x="154432" y="204851"/>
                      <a:pt x="167132" y="119761"/>
                      <a:pt x="164084" y="36195"/>
                    </a:cubicBezTo>
                    <a:cubicBezTo>
                      <a:pt x="163576" y="24130"/>
                      <a:pt x="162687" y="12065"/>
                      <a:pt x="16167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  <p:sp>
          <p:nvSpPr>
            <p:cNvPr id="197" name="Forme libre : forme 196">
              <a:extLst>
                <a:ext uri="{FF2B5EF4-FFF2-40B4-BE49-F238E27FC236}">
                  <a16:creationId xmlns:a16="http://schemas.microsoft.com/office/drawing/2014/main" id="{16329272-DCEA-A7FB-023C-87BE469DC9F6}"/>
                </a:ext>
              </a:extLst>
            </p:cNvPr>
            <p:cNvSpPr/>
            <p:nvPr/>
          </p:nvSpPr>
          <p:spPr>
            <a:xfrm>
              <a:off x="7227443" y="3072383"/>
              <a:ext cx="4966207" cy="3785234"/>
            </a:xfrm>
            <a:custGeom>
              <a:avLst/>
              <a:gdLst>
                <a:gd name="connsiteX0" fmla="*/ 4966081 w 4966207"/>
                <a:gd name="connsiteY0" fmla="*/ 0 h 3785234"/>
                <a:gd name="connsiteX1" fmla="*/ 4901692 w 4966207"/>
                <a:gd name="connsiteY1" fmla="*/ 157734 h 3785234"/>
                <a:gd name="connsiteX2" fmla="*/ 4703826 w 4966207"/>
                <a:gd name="connsiteY2" fmla="*/ 1182243 h 3785234"/>
                <a:gd name="connsiteX3" fmla="*/ 4236974 w 4966207"/>
                <a:gd name="connsiteY3" fmla="*/ 2662555 h 3785234"/>
                <a:gd name="connsiteX4" fmla="*/ 2933700 w 4966207"/>
                <a:gd name="connsiteY4" fmla="*/ 2790698 h 3785234"/>
                <a:gd name="connsiteX5" fmla="*/ 1464056 w 4966207"/>
                <a:gd name="connsiteY5" fmla="*/ 2718308 h 3785234"/>
                <a:gd name="connsiteX6" fmla="*/ 771651 w 4966207"/>
                <a:gd name="connsiteY6" fmla="*/ 3059557 h 3785234"/>
                <a:gd name="connsiteX7" fmla="*/ 223012 w 4966207"/>
                <a:gd name="connsiteY7" fmla="*/ 3538093 h 3785234"/>
                <a:gd name="connsiteX8" fmla="*/ 0 w 4966207"/>
                <a:gd name="connsiteY8" fmla="*/ 3785235 h 3785234"/>
                <a:gd name="connsiteX9" fmla="*/ 480187 w 4966207"/>
                <a:gd name="connsiteY9" fmla="*/ 3785235 h 3785234"/>
                <a:gd name="connsiteX10" fmla="*/ 484250 w 4966207"/>
                <a:gd name="connsiteY10" fmla="*/ 3781044 h 3785234"/>
                <a:gd name="connsiteX11" fmla="*/ 1556766 w 4966207"/>
                <a:gd name="connsiteY11" fmla="*/ 3062605 h 3785234"/>
                <a:gd name="connsiteX12" fmla="*/ 2850007 w 4966207"/>
                <a:gd name="connsiteY12" fmla="*/ 3137281 h 3785234"/>
                <a:gd name="connsiteX13" fmla="*/ 3609975 w 4966207"/>
                <a:gd name="connsiteY13" fmla="*/ 3260344 h 3785234"/>
                <a:gd name="connsiteX14" fmla="*/ 3652647 w 4966207"/>
                <a:gd name="connsiteY14" fmla="*/ 3259709 h 3785234"/>
                <a:gd name="connsiteX15" fmla="*/ 4068953 w 4966207"/>
                <a:gd name="connsiteY15" fmla="*/ 3179699 h 3785234"/>
                <a:gd name="connsiteX16" fmla="*/ 4473448 w 4966207"/>
                <a:gd name="connsiteY16" fmla="*/ 2929636 h 3785234"/>
                <a:gd name="connsiteX17" fmla="*/ 4966208 w 4966207"/>
                <a:gd name="connsiteY17" fmla="*/ 1846199 h 3785234"/>
                <a:gd name="connsiteX18" fmla="*/ 4966208 w 4966207"/>
                <a:gd name="connsiteY18" fmla="*/ 0 h 378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66207" h="3785234">
                  <a:moveTo>
                    <a:pt x="4966081" y="0"/>
                  </a:moveTo>
                  <a:cubicBezTo>
                    <a:pt x="4942967" y="48768"/>
                    <a:pt x="4921631" y="101092"/>
                    <a:pt x="4901692" y="157734"/>
                  </a:cubicBezTo>
                  <a:cubicBezTo>
                    <a:pt x="4798314" y="451866"/>
                    <a:pt x="4752467" y="806577"/>
                    <a:pt x="4703826" y="1182243"/>
                  </a:cubicBezTo>
                  <a:cubicBezTo>
                    <a:pt x="4627118" y="1774825"/>
                    <a:pt x="4547743" y="2387600"/>
                    <a:pt x="4236974" y="2662555"/>
                  </a:cubicBezTo>
                  <a:cubicBezTo>
                    <a:pt x="3843400" y="3010662"/>
                    <a:pt x="3441954" y="2913634"/>
                    <a:pt x="2933700" y="2790698"/>
                  </a:cubicBezTo>
                  <a:cubicBezTo>
                    <a:pt x="2504567" y="2686939"/>
                    <a:pt x="2018030" y="2569210"/>
                    <a:pt x="1464056" y="2718308"/>
                  </a:cubicBezTo>
                  <a:cubicBezTo>
                    <a:pt x="1238885" y="2778887"/>
                    <a:pt x="1005967" y="2893695"/>
                    <a:pt x="771651" y="3059557"/>
                  </a:cubicBezTo>
                  <a:cubicBezTo>
                    <a:pt x="588899" y="3188970"/>
                    <a:pt x="404240" y="3350006"/>
                    <a:pt x="223012" y="3538093"/>
                  </a:cubicBezTo>
                  <a:cubicBezTo>
                    <a:pt x="139700" y="3624580"/>
                    <a:pt x="64897" y="3708527"/>
                    <a:pt x="0" y="3785235"/>
                  </a:cubicBezTo>
                  <a:lnTo>
                    <a:pt x="480187" y="3785235"/>
                  </a:lnTo>
                  <a:cubicBezTo>
                    <a:pt x="481584" y="3783838"/>
                    <a:pt x="482853" y="3782441"/>
                    <a:pt x="484250" y="3781044"/>
                  </a:cubicBezTo>
                  <a:cubicBezTo>
                    <a:pt x="851535" y="3401060"/>
                    <a:pt x="1222375" y="3152648"/>
                    <a:pt x="1556766" y="3062605"/>
                  </a:cubicBezTo>
                  <a:cubicBezTo>
                    <a:pt x="2022856" y="2937256"/>
                    <a:pt x="2443353" y="3038983"/>
                    <a:pt x="2850007" y="3137281"/>
                  </a:cubicBezTo>
                  <a:cubicBezTo>
                    <a:pt x="3111246" y="3200527"/>
                    <a:pt x="3358896" y="3260344"/>
                    <a:pt x="3609975" y="3260344"/>
                  </a:cubicBezTo>
                  <a:cubicBezTo>
                    <a:pt x="3624199" y="3260344"/>
                    <a:pt x="3638423" y="3260090"/>
                    <a:pt x="3652647" y="3259709"/>
                  </a:cubicBezTo>
                  <a:cubicBezTo>
                    <a:pt x="3802507" y="3255518"/>
                    <a:pt x="3938650" y="3229356"/>
                    <a:pt x="4068953" y="3179699"/>
                  </a:cubicBezTo>
                  <a:cubicBezTo>
                    <a:pt x="4213098" y="3124708"/>
                    <a:pt x="4345305" y="3042920"/>
                    <a:pt x="4473448" y="2929636"/>
                  </a:cubicBezTo>
                  <a:cubicBezTo>
                    <a:pt x="4754880" y="2680716"/>
                    <a:pt x="4884928" y="2283206"/>
                    <a:pt x="4966208" y="1846199"/>
                  </a:cubicBezTo>
                  <a:lnTo>
                    <a:pt x="49662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grpSp>
          <p:nvGrpSpPr>
            <p:cNvPr id="198" name="Graphique 172">
              <a:extLst>
                <a:ext uri="{FF2B5EF4-FFF2-40B4-BE49-F238E27FC236}">
                  <a16:creationId xmlns:a16="http://schemas.microsoft.com/office/drawing/2014/main" id="{1D2C55EC-F67C-C08D-356E-581DD8CFCF1B}"/>
                </a:ext>
              </a:extLst>
            </p:cNvPr>
            <p:cNvGrpSpPr/>
            <p:nvPr/>
          </p:nvGrpSpPr>
          <p:grpSpPr>
            <a:xfrm>
              <a:off x="9890009" y="5316485"/>
              <a:ext cx="755499" cy="755372"/>
              <a:chOff x="9890009" y="5316485"/>
              <a:chExt cx="755499" cy="755372"/>
            </a:xfrm>
          </p:grpSpPr>
          <p:sp>
            <p:nvSpPr>
              <p:cNvPr id="248" name="Forme libre : forme 247">
                <a:extLst>
                  <a:ext uri="{FF2B5EF4-FFF2-40B4-BE49-F238E27FC236}">
                    <a16:creationId xmlns:a16="http://schemas.microsoft.com/office/drawing/2014/main" id="{D71F50C4-EE8C-E261-02E4-3393200E11E1}"/>
                  </a:ext>
                </a:extLst>
              </p:cNvPr>
              <p:cNvSpPr/>
              <p:nvPr/>
            </p:nvSpPr>
            <p:spPr>
              <a:xfrm>
                <a:off x="9890009" y="5316485"/>
                <a:ext cx="755499" cy="755372"/>
              </a:xfrm>
              <a:custGeom>
                <a:avLst/>
                <a:gdLst>
                  <a:gd name="connsiteX0" fmla="*/ 521831 w 755499"/>
                  <a:gd name="connsiteY0" fmla="*/ 28690 h 755372"/>
                  <a:gd name="connsiteX1" fmla="*/ 726809 w 755499"/>
                  <a:gd name="connsiteY1" fmla="*/ 521704 h 755372"/>
                  <a:gd name="connsiteX2" fmla="*/ 233668 w 755499"/>
                  <a:gd name="connsiteY2" fmla="*/ 726682 h 755372"/>
                  <a:gd name="connsiteX3" fmla="*/ 28690 w 755499"/>
                  <a:gd name="connsiteY3" fmla="*/ 233668 h 755372"/>
                  <a:gd name="connsiteX4" fmla="*/ 521704 w 755499"/>
                  <a:gd name="connsiteY4" fmla="*/ 28690 h 755372"/>
                  <a:gd name="connsiteX5" fmla="*/ 521704 w 755499"/>
                  <a:gd name="connsiteY5" fmla="*/ 28690 h 755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499" h="755372">
                    <a:moveTo>
                      <a:pt x="521831" y="28690"/>
                    </a:moveTo>
                    <a:cubicBezTo>
                      <a:pt x="714617" y="108192"/>
                      <a:pt x="806438" y="329045"/>
                      <a:pt x="726809" y="521704"/>
                    </a:cubicBezTo>
                    <a:cubicBezTo>
                      <a:pt x="647308" y="714490"/>
                      <a:pt x="426454" y="806311"/>
                      <a:pt x="233668" y="726682"/>
                    </a:cubicBezTo>
                    <a:cubicBezTo>
                      <a:pt x="40882" y="647180"/>
                      <a:pt x="-50939" y="426327"/>
                      <a:pt x="28690" y="233668"/>
                    </a:cubicBezTo>
                    <a:cubicBezTo>
                      <a:pt x="108192" y="40882"/>
                      <a:pt x="329046" y="-50939"/>
                      <a:pt x="521704" y="28690"/>
                    </a:cubicBezTo>
                    <a:lnTo>
                      <a:pt x="521704" y="2869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grpSp>
            <p:nvGrpSpPr>
              <p:cNvPr id="249" name="Graphique 172">
                <a:extLst>
                  <a:ext uri="{FF2B5EF4-FFF2-40B4-BE49-F238E27FC236}">
                    <a16:creationId xmlns:a16="http://schemas.microsoft.com/office/drawing/2014/main" id="{2A2BFB12-BACB-42B7-851D-66186BEB837E}"/>
                  </a:ext>
                </a:extLst>
              </p:cNvPr>
              <p:cNvGrpSpPr/>
              <p:nvPr/>
            </p:nvGrpSpPr>
            <p:grpSpPr>
              <a:xfrm>
                <a:off x="9951772" y="5330063"/>
                <a:ext cx="655267" cy="724661"/>
                <a:chOff x="9951772" y="5330063"/>
                <a:chExt cx="655267" cy="724661"/>
              </a:xfrm>
              <a:solidFill>
                <a:srgbClr val="FFFFFF"/>
              </a:solidFill>
            </p:grpSpPr>
            <p:sp>
              <p:nvSpPr>
                <p:cNvPr id="250" name="Forme libre : forme 249">
                  <a:extLst>
                    <a:ext uri="{FF2B5EF4-FFF2-40B4-BE49-F238E27FC236}">
                      <a16:creationId xmlns:a16="http://schemas.microsoft.com/office/drawing/2014/main" id="{E7DC7DB2-DE12-D4DD-BD23-F6FB516E7D26}"/>
                    </a:ext>
                  </a:extLst>
                </p:cNvPr>
                <p:cNvSpPr/>
                <p:nvPr/>
              </p:nvSpPr>
              <p:spPr>
                <a:xfrm>
                  <a:off x="9951772" y="5330063"/>
                  <a:ext cx="216736" cy="652652"/>
                </a:xfrm>
                <a:custGeom>
                  <a:avLst/>
                  <a:gdLst>
                    <a:gd name="connsiteX0" fmla="*/ 106500 w 216736"/>
                    <a:gd name="connsiteY0" fmla="*/ 171450 h 652652"/>
                    <a:gd name="connsiteX1" fmla="*/ 216736 w 216736"/>
                    <a:gd name="connsiteY1" fmla="*/ 0 h 652652"/>
                    <a:gd name="connsiteX2" fmla="*/ 143584 w 216736"/>
                    <a:gd name="connsiteY2" fmla="*/ 28448 h 652652"/>
                    <a:gd name="connsiteX3" fmla="*/ 70559 w 216736"/>
                    <a:gd name="connsiteY3" fmla="*/ 152908 h 652652"/>
                    <a:gd name="connsiteX4" fmla="*/ 2360 w 216736"/>
                    <a:gd name="connsiteY4" fmla="*/ 399542 h 652652"/>
                    <a:gd name="connsiteX5" fmla="*/ 14045 w 216736"/>
                    <a:gd name="connsiteY5" fmla="*/ 590931 h 652652"/>
                    <a:gd name="connsiteX6" fmla="*/ 72210 w 216736"/>
                    <a:gd name="connsiteY6" fmla="*/ 652653 h 652652"/>
                    <a:gd name="connsiteX7" fmla="*/ 106500 w 216736"/>
                    <a:gd name="connsiteY7" fmla="*/ 171577 h 652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6736" h="652652">
                      <a:moveTo>
                        <a:pt x="106500" y="171450"/>
                      </a:moveTo>
                      <a:cubicBezTo>
                        <a:pt x="142822" y="94615"/>
                        <a:pt x="186765" y="35687"/>
                        <a:pt x="216736" y="0"/>
                      </a:cubicBezTo>
                      <a:cubicBezTo>
                        <a:pt x="191463" y="6985"/>
                        <a:pt x="166953" y="16510"/>
                        <a:pt x="143584" y="28448"/>
                      </a:cubicBezTo>
                      <a:cubicBezTo>
                        <a:pt x="119709" y="62103"/>
                        <a:pt x="93800" y="103886"/>
                        <a:pt x="70559" y="152908"/>
                      </a:cubicBezTo>
                      <a:cubicBezTo>
                        <a:pt x="32333" y="233299"/>
                        <a:pt x="9472" y="316230"/>
                        <a:pt x="2360" y="399542"/>
                      </a:cubicBezTo>
                      <a:cubicBezTo>
                        <a:pt x="-3101" y="463423"/>
                        <a:pt x="963" y="527431"/>
                        <a:pt x="14045" y="590931"/>
                      </a:cubicBezTo>
                      <a:cubicBezTo>
                        <a:pt x="30935" y="613410"/>
                        <a:pt x="50367" y="634238"/>
                        <a:pt x="72210" y="652653"/>
                      </a:cubicBezTo>
                      <a:cubicBezTo>
                        <a:pt x="20013" y="491998"/>
                        <a:pt x="31444" y="330454"/>
                        <a:pt x="106500" y="17157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  <p:sp>
              <p:nvSpPr>
                <p:cNvPr id="251" name="Forme libre : forme 250">
                  <a:extLst>
                    <a:ext uri="{FF2B5EF4-FFF2-40B4-BE49-F238E27FC236}">
                      <a16:creationId xmlns:a16="http://schemas.microsoft.com/office/drawing/2014/main" id="{2605F530-79C4-A238-2FCE-73320422B4EE}"/>
                    </a:ext>
                  </a:extLst>
                </p:cNvPr>
                <p:cNvSpPr/>
                <p:nvPr/>
              </p:nvSpPr>
              <p:spPr>
                <a:xfrm>
                  <a:off x="10380344" y="5492750"/>
                  <a:ext cx="226695" cy="561975"/>
                </a:xfrm>
                <a:custGeom>
                  <a:avLst/>
                  <a:gdLst>
                    <a:gd name="connsiteX0" fmla="*/ 199517 w 226695"/>
                    <a:gd name="connsiteY0" fmla="*/ 1778 h 561975"/>
                    <a:gd name="connsiteX1" fmla="*/ 35687 w 226695"/>
                    <a:gd name="connsiteY1" fmla="*/ 151130 h 561975"/>
                    <a:gd name="connsiteX2" fmla="*/ 7748 w 226695"/>
                    <a:gd name="connsiteY2" fmla="*/ 419100 h 561975"/>
                    <a:gd name="connsiteX3" fmla="*/ 0 w 226695"/>
                    <a:gd name="connsiteY3" fmla="*/ 561975 h 561975"/>
                    <a:gd name="connsiteX4" fmla="*/ 43307 w 226695"/>
                    <a:gd name="connsiteY4" fmla="*/ 545465 h 561975"/>
                    <a:gd name="connsiteX5" fmla="*/ 48133 w 226695"/>
                    <a:gd name="connsiteY5" fmla="*/ 419354 h 561975"/>
                    <a:gd name="connsiteX6" fmla="*/ 74168 w 226695"/>
                    <a:gd name="connsiteY6" fmla="*/ 163449 h 561975"/>
                    <a:gd name="connsiteX7" fmla="*/ 210312 w 226695"/>
                    <a:gd name="connsiteY7" fmla="*/ 40894 h 561975"/>
                    <a:gd name="connsiteX8" fmla="*/ 226695 w 226695"/>
                    <a:gd name="connsiteY8" fmla="*/ 36322 h 561975"/>
                    <a:gd name="connsiteX9" fmla="*/ 206375 w 226695"/>
                    <a:gd name="connsiteY9" fmla="*/ 0 h 561975"/>
                    <a:gd name="connsiteX10" fmla="*/ 199390 w 226695"/>
                    <a:gd name="connsiteY10" fmla="*/ 2032 h 561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26695" h="561975">
                      <a:moveTo>
                        <a:pt x="199517" y="1778"/>
                      </a:moveTo>
                      <a:cubicBezTo>
                        <a:pt x="114936" y="27940"/>
                        <a:pt x="58293" y="79502"/>
                        <a:pt x="35687" y="151130"/>
                      </a:cubicBezTo>
                      <a:cubicBezTo>
                        <a:pt x="8637" y="236728"/>
                        <a:pt x="8128" y="333629"/>
                        <a:pt x="7748" y="419100"/>
                      </a:cubicBezTo>
                      <a:cubicBezTo>
                        <a:pt x="7493" y="472186"/>
                        <a:pt x="7112" y="522986"/>
                        <a:pt x="0" y="561975"/>
                      </a:cubicBezTo>
                      <a:cubicBezTo>
                        <a:pt x="14732" y="557403"/>
                        <a:pt x="29211" y="551815"/>
                        <a:pt x="43307" y="545465"/>
                      </a:cubicBezTo>
                      <a:cubicBezTo>
                        <a:pt x="47625" y="508508"/>
                        <a:pt x="47879" y="465836"/>
                        <a:pt x="48133" y="419354"/>
                      </a:cubicBezTo>
                      <a:cubicBezTo>
                        <a:pt x="48514" y="336804"/>
                        <a:pt x="49023" y="243205"/>
                        <a:pt x="74168" y="163449"/>
                      </a:cubicBezTo>
                      <a:cubicBezTo>
                        <a:pt x="92711" y="104521"/>
                        <a:pt x="138557" y="63246"/>
                        <a:pt x="210312" y="40894"/>
                      </a:cubicBezTo>
                      <a:cubicBezTo>
                        <a:pt x="215774" y="39116"/>
                        <a:pt x="221235" y="37719"/>
                        <a:pt x="226695" y="36322"/>
                      </a:cubicBezTo>
                      <a:cubicBezTo>
                        <a:pt x="220599" y="23876"/>
                        <a:pt x="213868" y="11684"/>
                        <a:pt x="206375" y="0"/>
                      </a:cubicBezTo>
                      <a:cubicBezTo>
                        <a:pt x="204089" y="635"/>
                        <a:pt x="201676" y="1270"/>
                        <a:pt x="199390" y="203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0559597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Ils Ont Marqué Notre Histo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6">
            <a:extLst>
              <a:ext uri="{FF2B5EF4-FFF2-40B4-BE49-F238E27FC236}">
                <a16:creationId xmlns:a16="http://schemas.microsoft.com/office/drawing/2014/main" id="{8E0E3789-6E10-9B69-F83F-E16FE6F3B7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25552" y="1791917"/>
            <a:ext cx="2393235" cy="1850557"/>
          </a:xfrm>
          <a:prstGeom prst="roundRect">
            <a:avLst>
              <a:gd name="adj" fmla="val 8323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" name="Picture Placeholder 26">
            <a:extLst>
              <a:ext uri="{FF2B5EF4-FFF2-40B4-BE49-F238E27FC236}">
                <a16:creationId xmlns:a16="http://schemas.microsoft.com/office/drawing/2014/main" id="{C29053BF-CF5A-E7A4-B705-32118DB5687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75061" y="1791917"/>
            <a:ext cx="2393235" cy="1850557"/>
          </a:xfrm>
          <a:prstGeom prst="roundRect">
            <a:avLst>
              <a:gd name="adj" fmla="val 8323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1" name="Picture Placeholder 26">
            <a:extLst>
              <a:ext uri="{FF2B5EF4-FFF2-40B4-BE49-F238E27FC236}">
                <a16:creationId xmlns:a16="http://schemas.microsoft.com/office/drawing/2014/main" id="{3373F191-0E47-B276-3DB2-CF6D0C2E5D3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24570" y="1791917"/>
            <a:ext cx="2393235" cy="1850557"/>
          </a:xfrm>
          <a:prstGeom prst="roundRect">
            <a:avLst>
              <a:gd name="adj" fmla="val 8323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29" name="Picture Placeholder 26">
            <a:extLst>
              <a:ext uri="{FF2B5EF4-FFF2-40B4-BE49-F238E27FC236}">
                <a16:creationId xmlns:a16="http://schemas.microsoft.com/office/drawing/2014/main" id="{27C70738-55C6-3185-83F5-C94FA8539DDD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8774080" y="1791917"/>
            <a:ext cx="2393235" cy="1850557"/>
          </a:xfrm>
          <a:prstGeom prst="roundRect">
            <a:avLst>
              <a:gd name="adj" fmla="val 8323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1B74234E-2C29-BB5B-4E64-1BF377EF11A3}"/>
              </a:ext>
            </a:extLst>
          </p:cNvPr>
          <p:cNvGrpSpPr/>
          <p:nvPr userDrawn="1"/>
        </p:nvGrpSpPr>
        <p:grpSpPr>
          <a:xfrm>
            <a:off x="-1" y="5948591"/>
            <a:ext cx="12193589" cy="909410"/>
            <a:chOff x="-1" y="4109110"/>
            <a:chExt cx="12188513" cy="909031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79082187-4E74-6388-79DB-7B44CB2E9EB4}"/>
                </a:ext>
              </a:extLst>
            </p:cNvPr>
            <p:cNvSpPr/>
            <p:nvPr/>
          </p:nvSpPr>
          <p:spPr>
            <a:xfrm>
              <a:off x="-1" y="4109110"/>
              <a:ext cx="12188513" cy="909031"/>
            </a:xfrm>
            <a:custGeom>
              <a:avLst/>
              <a:gdLst>
                <a:gd name="connsiteX0" fmla="*/ 12133573 w 12188513"/>
                <a:gd name="connsiteY0" fmla="*/ 106487 h 909031"/>
                <a:gd name="connsiteX1" fmla="*/ 11272916 w 12188513"/>
                <a:gd name="connsiteY1" fmla="*/ 1681 h 909031"/>
                <a:gd name="connsiteX2" fmla="*/ 11272916 w 12188513"/>
                <a:gd name="connsiteY2" fmla="*/ 1681 h 909031"/>
                <a:gd name="connsiteX3" fmla="*/ 10884650 w 12188513"/>
                <a:gd name="connsiteY3" fmla="*/ 5361 h 909031"/>
                <a:gd name="connsiteX4" fmla="*/ 6101362 w 12188513"/>
                <a:gd name="connsiteY4" fmla="*/ 579386 h 909031"/>
                <a:gd name="connsiteX5" fmla="*/ 2104631 w 12188513"/>
                <a:gd name="connsiteY5" fmla="*/ 90500 h 909031"/>
                <a:gd name="connsiteX6" fmla="*/ 227377 w 12188513"/>
                <a:gd name="connsiteY6" fmla="*/ 350232 h 909031"/>
                <a:gd name="connsiteX7" fmla="*/ 0 w 12188513"/>
                <a:gd name="connsiteY7" fmla="*/ 408853 h 909031"/>
                <a:gd name="connsiteX8" fmla="*/ 0 w 12188513"/>
                <a:gd name="connsiteY8" fmla="*/ 909032 h 909031"/>
                <a:gd name="connsiteX9" fmla="*/ 12188513 w 12188513"/>
                <a:gd name="connsiteY9" fmla="*/ 909032 h 909031"/>
                <a:gd name="connsiteX10" fmla="*/ 12188513 w 12188513"/>
                <a:gd name="connsiteY10" fmla="*/ 121206 h 909031"/>
                <a:gd name="connsiteX11" fmla="*/ 12133573 w 12188513"/>
                <a:gd name="connsiteY11" fmla="*/ 106487 h 909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88513" h="909031">
                  <a:moveTo>
                    <a:pt x="12133573" y="106487"/>
                  </a:moveTo>
                  <a:cubicBezTo>
                    <a:pt x="11911779" y="53957"/>
                    <a:pt x="11633141" y="10436"/>
                    <a:pt x="11272916" y="1681"/>
                  </a:cubicBezTo>
                  <a:lnTo>
                    <a:pt x="11272916" y="1681"/>
                  </a:lnTo>
                  <a:cubicBezTo>
                    <a:pt x="11152756" y="-1364"/>
                    <a:pt x="11023715" y="-349"/>
                    <a:pt x="10884650" y="5361"/>
                  </a:cubicBezTo>
                  <a:cubicBezTo>
                    <a:pt x="9772127" y="51546"/>
                    <a:pt x="7564720" y="565175"/>
                    <a:pt x="6101362" y="579386"/>
                  </a:cubicBezTo>
                  <a:cubicBezTo>
                    <a:pt x="4638005" y="593724"/>
                    <a:pt x="3203069" y="97606"/>
                    <a:pt x="2104631" y="90500"/>
                  </a:cubicBezTo>
                  <a:cubicBezTo>
                    <a:pt x="1418187" y="86059"/>
                    <a:pt x="741259" y="222840"/>
                    <a:pt x="227377" y="350232"/>
                  </a:cubicBezTo>
                  <a:lnTo>
                    <a:pt x="0" y="408853"/>
                  </a:lnTo>
                  <a:lnTo>
                    <a:pt x="0" y="909032"/>
                  </a:lnTo>
                  <a:lnTo>
                    <a:pt x="12188513" y="909032"/>
                  </a:lnTo>
                  <a:lnTo>
                    <a:pt x="12188513" y="121206"/>
                  </a:lnTo>
                  <a:lnTo>
                    <a:pt x="12133573" y="106487"/>
                  </a:lnTo>
                  <a:close/>
                </a:path>
              </a:pathLst>
            </a:custGeom>
            <a:solidFill>
              <a:schemeClr val="accent3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D081CD82-287F-292D-206A-1F0D2B7BBEC7}"/>
                </a:ext>
              </a:extLst>
            </p:cNvPr>
            <p:cNvSpPr/>
            <p:nvPr/>
          </p:nvSpPr>
          <p:spPr>
            <a:xfrm>
              <a:off x="-1" y="4350317"/>
              <a:ext cx="12188513" cy="667824"/>
            </a:xfrm>
            <a:custGeom>
              <a:avLst/>
              <a:gdLst>
                <a:gd name="connsiteX0" fmla="*/ 11272789 w 12188513"/>
                <a:gd name="connsiteY0" fmla="*/ 1681 h 667824"/>
                <a:gd name="connsiteX1" fmla="*/ 11272789 w 12188513"/>
                <a:gd name="connsiteY1" fmla="*/ 1681 h 667824"/>
                <a:gd name="connsiteX2" fmla="*/ 10884523 w 12188513"/>
                <a:gd name="connsiteY2" fmla="*/ 5361 h 667824"/>
                <a:gd name="connsiteX3" fmla="*/ 6101236 w 12188513"/>
                <a:gd name="connsiteY3" fmla="*/ 579386 h 667824"/>
                <a:gd name="connsiteX4" fmla="*/ 2104504 w 12188513"/>
                <a:gd name="connsiteY4" fmla="*/ 90500 h 667824"/>
                <a:gd name="connsiteX5" fmla="*/ 227250 w 12188513"/>
                <a:gd name="connsiteY5" fmla="*/ 350232 h 667824"/>
                <a:gd name="connsiteX6" fmla="*/ 0 w 12188513"/>
                <a:gd name="connsiteY6" fmla="*/ 408726 h 667824"/>
                <a:gd name="connsiteX7" fmla="*/ 0 w 12188513"/>
                <a:gd name="connsiteY7" fmla="*/ 667824 h 667824"/>
                <a:gd name="connsiteX8" fmla="*/ 12188513 w 12188513"/>
                <a:gd name="connsiteY8" fmla="*/ 667824 h 667824"/>
                <a:gd name="connsiteX9" fmla="*/ 12188513 w 12188513"/>
                <a:gd name="connsiteY9" fmla="*/ 121079 h 667824"/>
                <a:gd name="connsiteX10" fmla="*/ 12133573 w 12188513"/>
                <a:gd name="connsiteY10" fmla="*/ 106361 h 667824"/>
                <a:gd name="connsiteX11" fmla="*/ 11272916 w 12188513"/>
                <a:gd name="connsiteY11" fmla="*/ 1554 h 667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88513" h="667824">
                  <a:moveTo>
                    <a:pt x="11272789" y="1681"/>
                  </a:moveTo>
                  <a:lnTo>
                    <a:pt x="11272789" y="1681"/>
                  </a:lnTo>
                  <a:cubicBezTo>
                    <a:pt x="11152630" y="-1364"/>
                    <a:pt x="11023588" y="-349"/>
                    <a:pt x="10884523" y="5361"/>
                  </a:cubicBezTo>
                  <a:cubicBezTo>
                    <a:pt x="9772001" y="51546"/>
                    <a:pt x="7564593" y="565175"/>
                    <a:pt x="6101236" y="579386"/>
                  </a:cubicBezTo>
                  <a:cubicBezTo>
                    <a:pt x="4637878" y="593597"/>
                    <a:pt x="3202942" y="97606"/>
                    <a:pt x="2104504" y="90500"/>
                  </a:cubicBezTo>
                  <a:cubicBezTo>
                    <a:pt x="1418060" y="86059"/>
                    <a:pt x="741132" y="222840"/>
                    <a:pt x="227250" y="350232"/>
                  </a:cubicBezTo>
                  <a:lnTo>
                    <a:pt x="0" y="408726"/>
                  </a:lnTo>
                  <a:lnTo>
                    <a:pt x="0" y="667824"/>
                  </a:lnTo>
                  <a:lnTo>
                    <a:pt x="12188513" y="667824"/>
                  </a:lnTo>
                  <a:lnTo>
                    <a:pt x="12188513" y="121079"/>
                  </a:lnTo>
                  <a:lnTo>
                    <a:pt x="12133573" y="106361"/>
                  </a:lnTo>
                  <a:cubicBezTo>
                    <a:pt x="11911779" y="53830"/>
                    <a:pt x="11633141" y="10309"/>
                    <a:pt x="11272916" y="1554"/>
                  </a:cubicBezTo>
                  <a:close/>
                </a:path>
              </a:pathLst>
            </a:custGeom>
            <a:solidFill>
              <a:schemeClr val="tx1"/>
            </a:solidFill>
            <a:ln w="1268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75062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s Vale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>
            <a:extLst>
              <a:ext uri="{FF2B5EF4-FFF2-40B4-BE49-F238E27FC236}">
                <a16:creationId xmlns:a16="http://schemas.microsoft.com/office/drawing/2014/main" id="{536458B7-6037-ADFD-1E02-30397EDCAB14}"/>
              </a:ext>
            </a:extLst>
          </p:cNvPr>
          <p:cNvGrpSpPr/>
          <p:nvPr userDrawn="1"/>
        </p:nvGrpSpPr>
        <p:grpSpPr>
          <a:xfrm>
            <a:off x="0" y="5081643"/>
            <a:ext cx="3922978" cy="1776357"/>
            <a:chOff x="-628866" y="613819"/>
            <a:chExt cx="3922978" cy="1776357"/>
          </a:xfrm>
        </p:grpSpPr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9E64A8E5-1374-96C3-B6A9-5A1DF41F1D5B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E6891F4D-28F4-AC88-734C-1390786856E7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651688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s Valeurs En Prat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E1220A1-DA4C-C8ED-AC86-39A8EEEFA00D}"/>
              </a:ext>
            </a:extLst>
          </p:cNvPr>
          <p:cNvGrpSpPr/>
          <p:nvPr userDrawn="1"/>
        </p:nvGrpSpPr>
        <p:grpSpPr>
          <a:xfrm>
            <a:off x="10274046" y="4957693"/>
            <a:ext cx="1921827" cy="1900307"/>
            <a:chOff x="10274046" y="4957693"/>
            <a:chExt cx="1921827" cy="1900307"/>
          </a:xfrm>
        </p:grpSpPr>
        <p:sp>
          <p:nvSpPr>
            <p:cNvPr id="3" name="Freeform 4">
              <a:extLst>
                <a:ext uri="{FF2B5EF4-FFF2-40B4-BE49-F238E27FC236}">
                  <a16:creationId xmlns:a16="http://schemas.microsoft.com/office/drawing/2014/main" id="{3867E666-E353-C7B1-7B1B-56C581BE0056}"/>
                </a:ext>
              </a:extLst>
            </p:cNvPr>
            <p:cNvSpPr/>
            <p:nvPr userDrawn="1"/>
          </p:nvSpPr>
          <p:spPr>
            <a:xfrm rot="10800000">
              <a:off x="10274046" y="4957693"/>
              <a:ext cx="1921827" cy="1900306"/>
            </a:xfrm>
            <a:custGeom>
              <a:avLst/>
              <a:gdLst>
                <a:gd name="connsiteX0" fmla="*/ 4439406 w 4439405"/>
                <a:gd name="connsiteY0" fmla="*/ 0 h 4389691"/>
                <a:gd name="connsiteX1" fmla="*/ 3024556 w 4439405"/>
                <a:gd name="connsiteY1" fmla="*/ 819043 h 4389691"/>
                <a:gd name="connsiteX2" fmla="*/ 1552754 w 4439405"/>
                <a:gd name="connsiteY2" fmla="*/ 2190465 h 4389691"/>
                <a:gd name="connsiteX3" fmla="*/ 11619 w 4439405"/>
                <a:gd name="connsiteY3" fmla="*/ 4389692 h 4389691"/>
                <a:gd name="connsiteX4" fmla="*/ 2667 w 4439405"/>
                <a:gd name="connsiteY4" fmla="*/ 1663991 h 4389691"/>
                <a:gd name="connsiteX5" fmla="*/ 0 w 4439405"/>
                <a:gd name="connsiteY5" fmla="*/ 0 h 438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405" h="4389691">
                  <a:moveTo>
                    <a:pt x="4439406" y="0"/>
                  </a:moveTo>
                  <a:cubicBezTo>
                    <a:pt x="4334835" y="383046"/>
                    <a:pt x="4028169" y="718472"/>
                    <a:pt x="3024556" y="819043"/>
                  </a:cubicBezTo>
                  <a:cubicBezTo>
                    <a:pt x="2103227" y="911043"/>
                    <a:pt x="2706843" y="2002275"/>
                    <a:pt x="1552754" y="2190465"/>
                  </a:cubicBezTo>
                  <a:cubicBezTo>
                    <a:pt x="19048" y="2440368"/>
                    <a:pt x="11619" y="4389692"/>
                    <a:pt x="11619" y="4389692"/>
                  </a:cubicBezTo>
                  <a:cubicBezTo>
                    <a:pt x="7048" y="4385120"/>
                    <a:pt x="4381" y="2137513"/>
                    <a:pt x="2667" y="1663991"/>
                  </a:cubicBezTo>
                  <a:cubicBezTo>
                    <a:pt x="0" y="93085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Graphique 6">
              <a:extLst>
                <a:ext uri="{FF2B5EF4-FFF2-40B4-BE49-F238E27FC236}">
                  <a16:creationId xmlns:a16="http://schemas.microsoft.com/office/drawing/2014/main" id="{C4023B06-DD7E-575C-0C57-08DBADC6B304}"/>
                </a:ext>
              </a:extLst>
            </p:cNvPr>
            <p:cNvSpPr/>
            <p:nvPr userDrawn="1"/>
          </p:nvSpPr>
          <p:spPr>
            <a:xfrm>
              <a:off x="10914958" y="5780156"/>
              <a:ext cx="1280915" cy="1077844"/>
            </a:xfrm>
            <a:custGeom>
              <a:avLst/>
              <a:gdLst>
                <a:gd name="connsiteX0" fmla="*/ 1030986 w 1030985"/>
                <a:gd name="connsiteY0" fmla="*/ 0 h 867537"/>
                <a:gd name="connsiteX1" fmla="*/ 1030986 w 1030985"/>
                <a:gd name="connsiteY1" fmla="*/ 867537 h 867537"/>
                <a:gd name="connsiteX2" fmla="*/ 0 w 1030985"/>
                <a:gd name="connsiteY2" fmla="*/ 867537 h 867537"/>
                <a:gd name="connsiteX3" fmla="*/ 953 w 1030985"/>
                <a:gd name="connsiteY3" fmla="*/ 854678 h 867537"/>
                <a:gd name="connsiteX4" fmla="*/ 92869 w 1030985"/>
                <a:gd name="connsiteY4" fmla="*/ 559784 h 867537"/>
                <a:gd name="connsiteX5" fmla="*/ 588455 w 1030985"/>
                <a:gd name="connsiteY5" fmla="*/ 400431 h 867537"/>
                <a:gd name="connsiteX6" fmla="*/ 870585 w 1030985"/>
                <a:gd name="connsiteY6" fmla="*/ 52864 h 867537"/>
                <a:gd name="connsiteX7" fmla="*/ 1020318 w 1030985"/>
                <a:gd name="connsiteY7" fmla="*/ 191 h 867537"/>
                <a:gd name="connsiteX8" fmla="*/ 1030986 w 1030985"/>
                <a:gd name="connsiteY8" fmla="*/ 0 h 86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0985" h="867537">
                  <a:moveTo>
                    <a:pt x="1030986" y="0"/>
                  </a:moveTo>
                  <a:lnTo>
                    <a:pt x="1030986" y="867537"/>
                  </a:lnTo>
                  <a:lnTo>
                    <a:pt x="0" y="867537"/>
                  </a:lnTo>
                  <a:lnTo>
                    <a:pt x="953" y="854678"/>
                  </a:lnTo>
                  <a:cubicBezTo>
                    <a:pt x="8573" y="756285"/>
                    <a:pt x="24479" y="623602"/>
                    <a:pt x="92869" y="559784"/>
                  </a:cubicBezTo>
                  <a:cubicBezTo>
                    <a:pt x="192310" y="466820"/>
                    <a:pt x="458819" y="484918"/>
                    <a:pt x="588455" y="400431"/>
                  </a:cubicBezTo>
                  <a:cubicBezTo>
                    <a:pt x="718090" y="315944"/>
                    <a:pt x="793433" y="119825"/>
                    <a:pt x="870585" y="52864"/>
                  </a:cubicBezTo>
                  <a:cubicBezTo>
                    <a:pt x="928497" y="2667"/>
                    <a:pt x="982980" y="572"/>
                    <a:pt x="1020318" y="191"/>
                  </a:cubicBezTo>
                  <a:lnTo>
                    <a:pt x="1030986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C3173EFD-1AB9-7B23-947E-A32CACCEAAE5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C3BCA0DF-02FF-BD52-0BAD-F9A4AD2DF68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8ABC9654-3934-DC37-462A-D5AAF1FE5863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381465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Club, Locali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6C91FD7A-5116-4090-AC05-C1583B1FBE96}"/>
              </a:ext>
            </a:extLst>
          </p:cNvPr>
          <p:cNvSpPr/>
          <p:nvPr/>
        </p:nvSpPr>
        <p:spPr>
          <a:xfrm>
            <a:off x="0" y="126"/>
            <a:ext cx="6591385" cy="6857873"/>
          </a:xfrm>
          <a:custGeom>
            <a:avLst/>
            <a:gdLst>
              <a:gd name="connsiteX0" fmla="*/ 5351526 w 6591385"/>
              <a:gd name="connsiteY0" fmla="*/ 5879719 h 6857873"/>
              <a:gd name="connsiteX1" fmla="*/ 5273929 w 6591385"/>
              <a:gd name="connsiteY1" fmla="*/ 4869434 h 6857873"/>
              <a:gd name="connsiteX2" fmla="*/ 5536565 w 6591385"/>
              <a:gd name="connsiteY2" fmla="*/ 3912743 h 6857873"/>
              <a:gd name="connsiteX3" fmla="*/ 6558026 w 6591385"/>
              <a:gd name="connsiteY3" fmla="*/ 2946273 h 6857873"/>
              <a:gd name="connsiteX4" fmla="*/ 6180582 w 6591385"/>
              <a:gd name="connsiteY4" fmla="*/ 1709166 h 6857873"/>
              <a:gd name="connsiteX5" fmla="*/ 5949315 w 6591385"/>
              <a:gd name="connsiteY5" fmla="*/ 323469 h 6857873"/>
              <a:gd name="connsiteX6" fmla="*/ 5978144 w 6591385"/>
              <a:gd name="connsiteY6" fmla="*/ 144907 h 6857873"/>
              <a:gd name="connsiteX7" fmla="*/ 6007100 w 6591385"/>
              <a:gd name="connsiteY7" fmla="*/ 0 h 6857873"/>
              <a:gd name="connsiteX8" fmla="*/ 0 w 6591385"/>
              <a:gd name="connsiteY8" fmla="*/ 0 h 6857873"/>
              <a:gd name="connsiteX9" fmla="*/ 0 w 6591385"/>
              <a:gd name="connsiteY9" fmla="*/ 6857873 h 6857873"/>
              <a:gd name="connsiteX10" fmla="*/ 5021326 w 6591385"/>
              <a:gd name="connsiteY10" fmla="*/ 6857873 h 6857873"/>
              <a:gd name="connsiteX11" fmla="*/ 5054600 w 6591385"/>
              <a:gd name="connsiteY11" fmla="*/ 6823964 h 6857873"/>
              <a:gd name="connsiteX12" fmla="*/ 5351526 w 6591385"/>
              <a:gd name="connsiteY12" fmla="*/ 5879592 h 6857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91385" h="6857873">
                <a:moveTo>
                  <a:pt x="5351526" y="5879719"/>
                </a:moveTo>
                <a:cubicBezTo>
                  <a:pt x="5349113" y="5541899"/>
                  <a:pt x="5282438" y="5207254"/>
                  <a:pt x="5273929" y="4869434"/>
                </a:cubicBezTo>
                <a:cubicBezTo>
                  <a:pt x="5265420" y="4531741"/>
                  <a:pt x="5323205" y="4174744"/>
                  <a:pt x="5536565" y="3912743"/>
                </a:cubicBezTo>
                <a:cubicBezTo>
                  <a:pt x="5837174" y="3543554"/>
                  <a:pt x="6410960" y="3399028"/>
                  <a:pt x="6558026" y="2946273"/>
                </a:cubicBezTo>
                <a:cubicBezTo>
                  <a:pt x="6695186" y="2523744"/>
                  <a:pt x="6377686" y="2107184"/>
                  <a:pt x="6180582" y="1709166"/>
                </a:cubicBezTo>
                <a:cubicBezTo>
                  <a:pt x="5969635" y="1283462"/>
                  <a:pt x="5888101" y="794639"/>
                  <a:pt x="5949315" y="323469"/>
                </a:cubicBezTo>
                <a:cubicBezTo>
                  <a:pt x="5957062" y="263652"/>
                  <a:pt x="5967095" y="204216"/>
                  <a:pt x="5978144" y="144907"/>
                </a:cubicBezTo>
                <a:lnTo>
                  <a:pt x="6007100" y="0"/>
                </a:lnTo>
                <a:lnTo>
                  <a:pt x="0" y="0"/>
                </a:lnTo>
                <a:lnTo>
                  <a:pt x="0" y="6857873"/>
                </a:lnTo>
                <a:lnTo>
                  <a:pt x="5021326" y="6857873"/>
                </a:lnTo>
                <a:lnTo>
                  <a:pt x="5054600" y="6823964"/>
                </a:lnTo>
                <a:cubicBezTo>
                  <a:pt x="5281930" y="6574155"/>
                  <a:pt x="5353812" y="6217412"/>
                  <a:pt x="5351526" y="5879592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82FE4B64-A49E-90A5-1DF7-DE648CEE7D6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1199" y="0"/>
            <a:ext cx="7170801" cy="6858000"/>
          </a:xfrm>
          <a:custGeom>
            <a:avLst/>
            <a:gdLst>
              <a:gd name="connsiteX0" fmla="*/ 985774 w 7170801"/>
              <a:gd name="connsiteY0" fmla="*/ 0 h 6858000"/>
              <a:gd name="connsiteX1" fmla="*/ 7170801 w 7170801"/>
              <a:gd name="connsiteY1" fmla="*/ 0 h 6858000"/>
              <a:gd name="connsiteX2" fmla="*/ 7170801 w 7170801"/>
              <a:gd name="connsiteY2" fmla="*/ 6858000 h 6858000"/>
              <a:gd name="connsiteX3" fmla="*/ 0 w 7170801"/>
              <a:gd name="connsiteY3" fmla="*/ 6858000 h 6858000"/>
              <a:gd name="connsiteX4" fmla="*/ 33274 w 7170801"/>
              <a:gd name="connsiteY4" fmla="*/ 6824091 h 6858000"/>
              <a:gd name="connsiteX5" fmla="*/ 330200 w 7170801"/>
              <a:gd name="connsiteY5" fmla="*/ 5879719 h 6858000"/>
              <a:gd name="connsiteX6" fmla="*/ 252603 w 7170801"/>
              <a:gd name="connsiteY6" fmla="*/ 4869434 h 6858000"/>
              <a:gd name="connsiteX7" fmla="*/ 515239 w 7170801"/>
              <a:gd name="connsiteY7" fmla="*/ 3912743 h 6858000"/>
              <a:gd name="connsiteX8" fmla="*/ 1536700 w 7170801"/>
              <a:gd name="connsiteY8" fmla="*/ 2946273 h 6858000"/>
              <a:gd name="connsiteX9" fmla="*/ 1159256 w 7170801"/>
              <a:gd name="connsiteY9" fmla="*/ 1709166 h 6858000"/>
              <a:gd name="connsiteX10" fmla="*/ 927989 w 7170801"/>
              <a:gd name="connsiteY10" fmla="*/ 323469 h 6858000"/>
              <a:gd name="connsiteX11" fmla="*/ 956818 w 7170801"/>
              <a:gd name="connsiteY11" fmla="*/ 1449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70801" h="6858000">
                <a:moveTo>
                  <a:pt x="985774" y="0"/>
                </a:moveTo>
                <a:lnTo>
                  <a:pt x="7170801" y="0"/>
                </a:lnTo>
                <a:lnTo>
                  <a:pt x="7170801" y="6858000"/>
                </a:lnTo>
                <a:lnTo>
                  <a:pt x="0" y="6858000"/>
                </a:lnTo>
                <a:lnTo>
                  <a:pt x="33274" y="6824091"/>
                </a:lnTo>
                <a:cubicBezTo>
                  <a:pt x="260731" y="6574282"/>
                  <a:pt x="332613" y="6217539"/>
                  <a:pt x="330200" y="5879719"/>
                </a:cubicBezTo>
                <a:cubicBezTo>
                  <a:pt x="327914" y="5541772"/>
                  <a:pt x="261112" y="5207254"/>
                  <a:pt x="252603" y="4869434"/>
                </a:cubicBezTo>
                <a:cubicBezTo>
                  <a:pt x="243967" y="4531741"/>
                  <a:pt x="301879" y="4174744"/>
                  <a:pt x="515239" y="3912743"/>
                </a:cubicBezTo>
                <a:cubicBezTo>
                  <a:pt x="815848" y="3543554"/>
                  <a:pt x="1389634" y="3399028"/>
                  <a:pt x="1536700" y="2946273"/>
                </a:cubicBezTo>
                <a:cubicBezTo>
                  <a:pt x="1673987" y="2523744"/>
                  <a:pt x="1356487" y="2107184"/>
                  <a:pt x="1159256" y="1709166"/>
                </a:cubicBezTo>
                <a:cubicBezTo>
                  <a:pt x="948309" y="1283462"/>
                  <a:pt x="866775" y="794639"/>
                  <a:pt x="927989" y="323469"/>
                </a:cubicBezTo>
                <a:cubicBezTo>
                  <a:pt x="935736" y="263652"/>
                  <a:pt x="945769" y="204216"/>
                  <a:pt x="956818" y="144907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150457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tre Club, Inftrastructures Et Installations Spor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5">
            <a:extLst>
              <a:ext uri="{FF2B5EF4-FFF2-40B4-BE49-F238E27FC236}">
                <a16:creationId xmlns:a16="http://schemas.microsoft.com/office/drawing/2014/main" id="{56F3D1AA-213B-0AAE-C1BE-3140B0F2BD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9625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7" name="Picture Placeholder 25">
            <a:extLst>
              <a:ext uri="{FF2B5EF4-FFF2-40B4-BE49-F238E27FC236}">
                <a16:creationId xmlns:a16="http://schemas.microsoft.com/office/drawing/2014/main" id="{BBCC6BAF-F672-41A4-54EE-1D15506D03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50946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8" name="Picture Placeholder 25">
            <a:extLst>
              <a:ext uri="{FF2B5EF4-FFF2-40B4-BE49-F238E27FC236}">
                <a16:creationId xmlns:a16="http://schemas.microsoft.com/office/drawing/2014/main" id="{787DD459-7DE8-BC67-293C-4C86E4F7F9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72266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4066DFA1-9E44-44F2-DDDF-94B963476C91}"/>
              </a:ext>
            </a:extLst>
          </p:cNvPr>
          <p:cNvGrpSpPr/>
          <p:nvPr userDrawn="1"/>
        </p:nvGrpSpPr>
        <p:grpSpPr>
          <a:xfrm>
            <a:off x="10274046" y="4957693"/>
            <a:ext cx="1921827" cy="1900307"/>
            <a:chOff x="10274046" y="4957693"/>
            <a:chExt cx="1921827" cy="1900307"/>
          </a:xfrm>
        </p:grpSpPr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974DD961-9B35-EF59-9C11-4F793793AB5E}"/>
                </a:ext>
              </a:extLst>
            </p:cNvPr>
            <p:cNvSpPr/>
            <p:nvPr userDrawn="1"/>
          </p:nvSpPr>
          <p:spPr>
            <a:xfrm rot="10800000">
              <a:off x="10274046" y="4957693"/>
              <a:ext cx="1921827" cy="1900306"/>
            </a:xfrm>
            <a:custGeom>
              <a:avLst/>
              <a:gdLst>
                <a:gd name="connsiteX0" fmla="*/ 4439406 w 4439405"/>
                <a:gd name="connsiteY0" fmla="*/ 0 h 4389691"/>
                <a:gd name="connsiteX1" fmla="*/ 3024556 w 4439405"/>
                <a:gd name="connsiteY1" fmla="*/ 819043 h 4389691"/>
                <a:gd name="connsiteX2" fmla="*/ 1552754 w 4439405"/>
                <a:gd name="connsiteY2" fmla="*/ 2190465 h 4389691"/>
                <a:gd name="connsiteX3" fmla="*/ 11619 w 4439405"/>
                <a:gd name="connsiteY3" fmla="*/ 4389692 h 4389691"/>
                <a:gd name="connsiteX4" fmla="*/ 2667 w 4439405"/>
                <a:gd name="connsiteY4" fmla="*/ 1663991 h 4389691"/>
                <a:gd name="connsiteX5" fmla="*/ 0 w 4439405"/>
                <a:gd name="connsiteY5" fmla="*/ 0 h 438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405" h="4389691">
                  <a:moveTo>
                    <a:pt x="4439406" y="0"/>
                  </a:moveTo>
                  <a:cubicBezTo>
                    <a:pt x="4334835" y="383046"/>
                    <a:pt x="4028169" y="718472"/>
                    <a:pt x="3024556" y="819043"/>
                  </a:cubicBezTo>
                  <a:cubicBezTo>
                    <a:pt x="2103227" y="911043"/>
                    <a:pt x="2706843" y="2002275"/>
                    <a:pt x="1552754" y="2190465"/>
                  </a:cubicBezTo>
                  <a:cubicBezTo>
                    <a:pt x="19048" y="2440368"/>
                    <a:pt x="11619" y="4389692"/>
                    <a:pt x="11619" y="4389692"/>
                  </a:cubicBezTo>
                  <a:cubicBezTo>
                    <a:pt x="7048" y="4385120"/>
                    <a:pt x="4381" y="2137513"/>
                    <a:pt x="2667" y="1663991"/>
                  </a:cubicBezTo>
                  <a:cubicBezTo>
                    <a:pt x="0" y="93085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Graphique 6">
              <a:extLst>
                <a:ext uri="{FF2B5EF4-FFF2-40B4-BE49-F238E27FC236}">
                  <a16:creationId xmlns:a16="http://schemas.microsoft.com/office/drawing/2014/main" id="{6E4A3F39-0492-2010-DCE0-D7FDF8285381}"/>
                </a:ext>
              </a:extLst>
            </p:cNvPr>
            <p:cNvSpPr/>
            <p:nvPr userDrawn="1"/>
          </p:nvSpPr>
          <p:spPr>
            <a:xfrm>
              <a:off x="10914958" y="5780156"/>
              <a:ext cx="1280915" cy="1077844"/>
            </a:xfrm>
            <a:custGeom>
              <a:avLst/>
              <a:gdLst>
                <a:gd name="connsiteX0" fmla="*/ 1030986 w 1030985"/>
                <a:gd name="connsiteY0" fmla="*/ 0 h 867537"/>
                <a:gd name="connsiteX1" fmla="*/ 1030986 w 1030985"/>
                <a:gd name="connsiteY1" fmla="*/ 867537 h 867537"/>
                <a:gd name="connsiteX2" fmla="*/ 0 w 1030985"/>
                <a:gd name="connsiteY2" fmla="*/ 867537 h 867537"/>
                <a:gd name="connsiteX3" fmla="*/ 953 w 1030985"/>
                <a:gd name="connsiteY3" fmla="*/ 854678 h 867537"/>
                <a:gd name="connsiteX4" fmla="*/ 92869 w 1030985"/>
                <a:gd name="connsiteY4" fmla="*/ 559784 h 867537"/>
                <a:gd name="connsiteX5" fmla="*/ 588455 w 1030985"/>
                <a:gd name="connsiteY5" fmla="*/ 400431 h 867537"/>
                <a:gd name="connsiteX6" fmla="*/ 870585 w 1030985"/>
                <a:gd name="connsiteY6" fmla="*/ 52864 h 867537"/>
                <a:gd name="connsiteX7" fmla="*/ 1020318 w 1030985"/>
                <a:gd name="connsiteY7" fmla="*/ 191 h 867537"/>
                <a:gd name="connsiteX8" fmla="*/ 1030986 w 1030985"/>
                <a:gd name="connsiteY8" fmla="*/ 0 h 86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0985" h="867537">
                  <a:moveTo>
                    <a:pt x="1030986" y="0"/>
                  </a:moveTo>
                  <a:lnTo>
                    <a:pt x="1030986" y="867537"/>
                  </a:lnTo>
                  <a:lnTo>
                    <a:pt x="0" y="867537"/>
                  </a:lnTo>
                  <a:lnTo>
                    <a:pt x="953" y="854678"/>
                  </a:lnTo>
                  <a:cubicBezTo>
                    <a:pt x="8573" y="756285"/>
                    <a:pt x="24479" y="623602"/>
                    <a:pt x="92869" y="559784"/>
                  </a:cubicBezTo>
                  <a:cubicBezTo>
                    <a:pt x="192310" y="466820"/>
                    <a:pt x="458819" y="484918"/>
                    <a:pt x="588455" y="400431"/>
                  </a:cubicBezTo>
                  <a:cubicBezTo>
                    <a:pt x="718090" y="315944"/>
                    <a:pt x="793433" y="119825"/>
                    <a:pt x="870585" y="52864"/>
                  </a:cubicBezTo>
                  <a:cubicBezTo>
                    <a:pt x="928497" y="2667"/>
                    <a:pt x="982980" y="572"/>
                    <a:pt x="1020318" y="191"/>
                  </a:cubicBezTo>
                  <a:lnTo>
                    <a:pt x="1030986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7FEF884A-032A-0116-F307-40407798D13F}"/>
              </a:ext>
            </a:extLst>
          </p:cNvPr>
          <p:cNvGrpSpPr/>
          <p:nvPr userDrawn="1"/>
        </p:nvGrpSpPr>
        <p:grpSpPr>
          <a:xfrm>
            <a:off x="0" y="0"/>
            <a:ext cx="3244931" cy="2728340"/>
            <a:chOff x="0" y="0"/>
            <a:chExt cx="3244931" cy="2728340"/>
          </a:xfrm>
        </p:grpSpPr>
        <p:sp>
          <p:nvSpPr>
            <p:cNvPr id="12" name="Graphique 10">
              <a:extLst>
                <a:ext uri="{FF2B5EF4-FFF2-40B4-BE49-F238E27FC236}">
                  <a16:creationId xmlns:a16="http://schemas.microsoft.com/office/drawing/2014/main" id="{BA16CC32-CF16-D33F-150E-131EEF1290A1}"/>
                </a:ext>
              </a:extLst>
            </p:cNvPr>
            <p:cNvSpPr/>
            <p:nvPr/>
          </p:nvSpPr>
          <p:spPr>
            <a:xfrm>
              <a:off x="0" y="0"/>
              <a:ext cx="3244931" cy="2728340"/>
            </a:xfrm>
            <a:custGeom>
              <a:avLst/>
              <a:gdLst>
                <a:gd name="connsiteX0" fmla="*/ 0 w 3244931"/>
                <a:gd name="connsiteY0" fmla="*/ 2728341 h 2728340"/>
                <a:gd name="connsiteX1" fmla="*/ 0 w 3244931"/>
                <a:gd name="connsiteY1" fmla="*/ 0 h 2728340"/>
                <a:gd name="connsiteX2" fmla="*/ 3244932 w 3244931"/>
                <a:gd name="connsiteY2" fmla="*/ 0 h 2728340"/>
                <a:gd name="connsiteX3" fmla="*/ 3241967 w 3244931"/>
                <a:gd name="connsiteY3" fmla="*/ 40343 h 2728340"/>
                <a:gd name="connsiteX4" fmla="*/ 2952545 w 3244931"/>
                <a:gd name="connsiteY4" fmla="*/ 967899 h 2728340"/>
                <a:gd name="connsiteX5" fmla="*/ 1392784 w 3244931"/>
                <a:gd name="connsiteY5" fmla="*/ 1468894 h 2728340"/>
                <a:gd name="connsiteX6" fmla="*/ 504733 w 3244931"/>
                <a:gd name="connsiteY6" fmla="*/ 2562009 h 2728340"/>
                <a:gd name="connsiteX7" fmla="*/ 33511 w 3244931"/>
                <a:gd name="connsiteY7" fmla="*/ 2727761 h 2728340"/>
                <a:gd name="connsiteX8" fmla="*/ 0 w 3244931"/>
                <a:gd name="connsiteY8" fmla="*/ 2728341 h 2728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44931" h="2728340">
                  <a:moveTo>
                    <a:pt x="0" y="2728341"/>
                  </a:moveTo>
                  <a:lnTo>
                    <a:pt x="0" y="0"/>
                  </a:lnTo>
                  <a:lnTo>
                    <a:pt x="3244932" y="0"/>
                  </a:lnTo>
                  <a:lnTo>
                    <a:pt x="3241967" y="40343"/>
                  </a:lnTo>
                  <a:cubicBezTo>
                    <a:pt x="3218058" y="349872"/>
                    <a:pt x="3167791" y="766959"/>
                    <a:pt x="2952545" y="967899"/>
                  </a:cubicBezTo>
                  <a:cubicBezTo>
                    <a:pt x="2639472" y="1260156"/>
                    <a:pt x="1800721" y="1203252"/>
                    <a:pt x="1392784" y="1468894"/>
                  </a:cubicBezTo>
                  <a:cubicBezTo>
                    <a:pt x="984783" y="1734600"/>
                    <a:pt x="747626" y="2351403"/>
                    <a:pt x="504733" y="2562009"/>
                  </a:cubicBezTo>
                  <a:cubicBezTo>
                    <a:pt x="322547" y="2720028"/>
                    <a:pt x="151059" y="2726408"/>
                    <a:pt x="33511" y="2727761"/>
                  </a:cubicBezTo>
                  <a:lnTo>
                    <a:pt x="0" y="2728341"/>
                  </a:lnTo>
                  <a:close/>
                </a:path>
              </a:pathLst>
            </a:custGeom>
            <a:solidFill>
              <a:schemeClr val="accent3"/>
            </a:solidFill>
            <a:ln w="64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reeform 25">
              <a:extLst>
                <a:ext uri="{FF2B5EF4-FFF2-40B4-BE49-F238E27FC236}">
                  <a16:creationId xmlns:a16="http://schemas.microsoft.com/office/drawing/2014/main" id="{53B22971-F5CD-D2F8-FD01-04C97823AFC2}"/>
                </a:ext>
              </a:extLst>
            </p:cNvPr>
            <p:cNvSpPr/>
            <p:nvPr/>
          </p:nvSpPr>
          <p:spPr>
            <a:xfrm>
              <a:off x="0" y="0"/>
              <a:ext cx="2916624" cy="2277527"/>
            </a:xfrm>
            <a:custGeom>
              <a:avLst/>
              <a:gdLst>
                <a:gd name="connsiteX0" fmla="*/ 6369110 w 6369109"/>
                <a:gd name="connsiteY0" fmla="*/ 0 h 4973497"/>
                <a:gd name="connsiteX1" fmla="*/ 3454839 w 6369109"/>
                <a:gd name="connsiteY1" fmla="*/ 1127994 h 4973497"/>
                <a:gd name="connsiteX2" fmla="*/ 13333 w 6369109"/>
                <a:gd name="connsiteY2" fmla="*/ 4973498 h 4973497"/>
                <a:gd name="connsiteX3" fmla="*/ 5905 w 6369109"/>
                <a:gd name="connsiteY3" fmla="*/ 3634076 h 4973497"/>
                <a:gd name="connsiteX4" fmla="*/ 0 w 6369109"/>
                <a:gd name="connsiteY4" fmla="*/ 0 h 4973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69109" h="4973497">
                  <a:moveTo>
                    <a:pt x="6369110" y="0"/>
                  </a:moveTo>
                  <a:cubicBezTo>
                    <a:pt x="5759589" y="580378"/>
                    <a:pt x="4805499" y="1167804"/>
                    <a:pt x="3454839" y="1127994"/>
                  </a:cubicBezTo>
                  <a:cubicBezTo>
                    <a:pt x="1350279" y="1066661"/>
                    <a:pt x="1261517" y="3918456"/>
                    <a:pt x="13333" y="4973498"/>
                  </a:cubicBezTo>
                  <a:cubicBezTo>
                    <a:pt x="10095" y="4629119"/>
                    <a:pt x="7809" y="4154455"/>
                    <a:pt x="5905" y="3634076"/>
                  </a:cubicBezTo>
                  <a:cubicBezTo>
                    <a:pt x="0" y="203294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599" b="0" i="0" u="none" strike="noStrike" kern="1200" cap="none" spc="0" normalizeH="0" baseline="0" noProof="0" dirty="0">
                <a:ln>
                  <a:noFill/>
                </a:ln>
                <a:solidFill>
                  <a:srgbClr val="07080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201175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ADN - Notre Club, Inftrastructures Et Installations Spor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5">
            <a:extLst>
              <a:ext uri="{FF2B5EF4-FFF2-40B4-BE49-F238E27FC236}">
                <a16:creationId xmlns:a16="http://schemas.microsoft.com/office/drawing/2014/main" id="{56F3D1AA-213B-0AAE-C1BE-3140B0F2BD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9625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7" name="Picture Placeholder 25">
            <a:extLst>
              <a:ext uri="{FF2B5EF4-FFF2-40B4-BE49-F238E27FC236}">
                <a16:creationId xmlns:a16="http://schemas.microsoft.com/office/drawing/2014/main" id="{BBCC6BAF-F672-41A4-54EE-1D15506D03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50946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8" name="Picture Placeholder 25">
            <a:extLst>
              <a:ext uri="{FF2B5EF4-FFF2-40B4-BE49-F238E27FC236}">
                <a16:creationId xmlns:a16="http://schemas.microsoft.com/office/drawing/2014/main" id="{787DD459-7DE8-BC67-293C-4C86E4F7F9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72266" y="2733675"/>
            <a:ext cx="3091697" cy="1698452"/>
          </a:xfrm>
          <a:prstGeom prst="roundRect">
            <a:avLst>
              <a:gd name="adj" fmla="val 884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4066DFA1-9E44-44F2-DDDF-94B963476C91}"/>
              </a:ext>
            </a:extLst>
          </p:cNvPr>
          <p:cNvGrpSpPr/>
          <p:nvPr userDrawn="1"/>
        </p:nvGrpSpPr>
        <p:grpSpPr>
          <a:xfrm>
            <a:off x="10274046" y="4957693"/>
            <a:ext cx="1921827" cy="1900307"/>
            <a:chOff x="10274046" y="4957693"/>
            <a:chExt cx="1921827" cy="1900307"/>
          </a:xfrm>
        </p:grpSpPr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974DD961-9B35-EF59-9C11-4F793793AB5E}"/>
                </a:ext>
              </a:extLst>
            </p:cNvPr>
            <p:cNvSpPr/>
            <p:nvPr userDrawn="1"/>
          </p:nvSpPr>
          <p:spPr>
            <a:xfrm rot="10800000">
              <a:off x="10274046" y="4957693"/>
              <a:ext cx="1921827" cy="1900306"/>
            </a:xfrm>
            <a:custGeom>
              <a:avLst/>
              <a:gdLst>
                <a:gd name="connsiteX0" fmla="*/ 4439406 w 4439405"/>
                <a:gd name="connsiteY0" fmla="*/ 0 h 4389691"/>
                <a:gd name="connsiteX1" fmla="*/ 3024556 w 4439405"/>
                <a:gd name="connsiteY1" fmla="*/ 819043 h 4389691"/>
                <a:gd name="connsiteX2" fmla="*/ 1552754 w 4439405"/>
                <a:gd name="connsiteY2" fmla="*/ 2190465 h 4389691"/>
                <a:gd name="connsiteX3" fmla="*/ 11619 w 4439405"/>
                <a:gd name="connsiteY3" fmla="*/ 4389692 h 4389691"/>
                <a:gd name="connsiteX4" fmla="*/ 2667 w 4439405"/>
                <a:gd name="connsiteY4" fmla="*/ 1663991 h 4389691"/>
                <a:gd name="connsiteX5" fmla="*/ 0 w 4439405"/>
                <a:gd name="connsiteY5" fmla="*/ 0 h 438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9405" h="4389691">
                  <a:moveTo>
                    <a:pt x="4439406" y="0"/>
                  </a:moveTo>
                  <a:cubicBezTo>
                    <a:pt x="4334835" y="383046"/>
                    <a:pt x="4028169" y="718472"/>
                    <a:pt x="3024556" y="819043"/>
                  </a:cubicBezTo>
                  <a:cubicBezTo>
                    <a:pt x="2103227" y="911043"/>
                    <a:pt x="2706843" y="2002275"/>
                    <a:pt x="1552754" y="2190465"/>
                  </a:cubicBezTo>
                  <a:cubicBezTo>
                    <a:pt x="19048" y="2440368"/>
                    <a:pt x="11619" y="4389692"/>
                    <a:pt x="11619" y="4389692"/>
                  </a:cubicBezTo>
                  <a:cubicBezTo>
                    <a:pt x="7048" y="4385120"/>
                    <a:pt x="4381" y="2137513"/>
                    <a:pt x="2667" y="1663991"/>
                  </a:cubicBezTo>
                  <a:cubicBezTo>
                    <a:pt x="0" y="93085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Graphique 6">
              <a:extLst>
                <a:ext uri="{FF2B5EF4-FFF2-40B4-BE49-F238E27FC236}">
                  <a16:creationId xmlns:a16="http://schemas.microsoft.com/office/drawing/2014/main" id="{6E4A3F39-0492-2010-DCE0-D7FDF8285381}"/>
                </a:ext>
              </a:extLst>
            </p:cNvPr>
            <p:cNvSpPr/>
            <p:nvPr userDrawn="1"/>
          </p:nvSpPr>
          <p:spPr>
            <a:xfrm>
              <a:off x="10914958" y="5780156"/>
              <a:ext cx="1280915" cy="1077844"/>
            </a:xfrm>
            <a:custGeom>
              <a:avLst/>
              <a:gdLst>
                <a:gd name="connsiteX0" fmla="*/ 1030986 w 1030985"/>
                <a:gd name="connsiteY0" fmla="*/ 0 h 867537"/>
                <a:gd name="connsiteX1" fmla="*/ 1030986 w 1030985"/>
                <a:gd name="connsiteY1" fmla="*/ 867537 h 867537"/>
                <a:gd name="connsiteX2" fmla="*/ 0 w 1030985"/>
                <a:gd name="connsiteY2" fmla="*/ 867537 h 867537"/>
                <a:gd name="connsiteX3" fmla="*/ 953 w 1030985"/>
                <a:gd name="connsiteY3" fmla="*/ 854678 h 867537"/>
                <a:gd name="connsiteX4" fmla="*/ 92869 w 1030985"/>
                <a:gd name="connsiteY4" fmla="*/ 559784 h 867537"/>
                <a:gd name="connsiteX5" fmla="*/ 588455 w 1030985"/>
                <a:gd name="connsiteY5" fmla="*/ 400431 h 867537"/>
                <a:gd name="connsiteX6" fmla="*/ 870585 w 1030985"/>
                <a:gd name="connsiteY6" fmla="*/ 52864 h 867537"/>
                <a:gd name="connsiteX7" fmla="*/ 1020318 w 1030985"/>
                <a:gd name="connsiteY7" fmla="*/ 191 h 867537"/>
                <a:gd name="connsiteX8" fmla="*/ 1030986 w 1030985"/>
                <a:gd name="connsiteY8" fmla="*/ 0 h 86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0985" h="867537">
                  <a:moveTo>
                    <a:pt x="1030986" y="0"/>
                  </a:moveTo>
                  <a:lnTo>
                    <a:pt x="1030986" y="867537"/>
                  </a:lnTo>
                  <a:lnTo>
                    <a:pt x="0" y="867537"/>
                  </a:lnTo>
                  <a:lnTo>
                    <a:pt x="953" y="854678"/>
                  </a:lnTo>
                  <a:cubicBezTo>
                    <a:pt x="8573" y="756285"/>
                    <a:pt x="24479" y="623602"/>
                    <a:pt x="92869" y="559784"/>
                  </a:cubicBezTo>
                  <a:cubicBezTo>
                    <a:pt x="192310" y="466820"/>
                    <a:pt x="458819" y="484918"/>
                    <a:pt x="588455" y="400431"/>
                  </a:cubicBezTo>
                  <a:cubicBezTo>
                    <a:pt x="718090" y="315944"/>
                    <a:pt x="793433" y="119825"/>
                    <a:pt x="870585" y="52864"/>
                  </a:cubicBezTo>
                  <a:cubicBezTo>
                    <a:pt x="928497" y="2667"/>
                    <a:pt x="982980" y="572"/>
                    <a:pt x="1020318" y="191"/>
                  </a:cubicBezTo>
                  <a:lnTo>
                    <a:pt x="1030986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7FEF884A-032A-0116-F307-40407798D13F}"/>
              </a:ext>
            </a:extLst>
          </p:cNvPr>
          <p:cNvGrpSpPr/>
          <p:nvPr userDrawn="1"/>
        </p:nvGrpSpPr>
        <p:grpSpPr>
          <a:xfrm>
            <a:off x="0" y="0"/>
            <a:ext cx="2455007" cy="1981200"/>
            <a:chOff x="0" y="0"/>
            <a:chExt cx="3244931" cy="2728340"/>
          </a:xfrm>
        </p:grpSpPr>
        <p:sp>
          <p:nvSpPr>
            <p:cNvPr id="12" name="Graphique 10">
              <a:extLst>
                <a:ext uri="{FF2B5EF4-FFF2-40B4-BE49-F238E27FC236}">
                  <a16:creationId xmlns:a16="http://schemas.microsoft.com/office/drawing/2014/main" id="{BA16CC32-CF16-D33F-150E-131EEF1290A1}"/>
                </a:ext>
              </a:extLst>
            </p:cNvPr>
            <p:cNvSpPr/>
            <p:nvPr/>
          </p:nvSpPr>
          <p:spPr>
            <a:xfrm>
              <a:off x="0" y="0"/>
              <a:ext cx="3244931" cy="2728340"/>
            </a:xfrm>
            <a:custGeom>
              <a:avLst/>
              <a:gdLst>
                <a:gd name="connsiteX0" fmla="*/ 0 w 3244931"/>
                <a:gd name="connsiteY0" fmla="*/ 2728341 h 2728340"/>
                <a:gd name="connsiteX1" fmla="*/ 0 w 3244931"/>
                <a:gd name="connsiteY1" fmla="*/ 0 h 2728340"/>
                <a:gd name="connsiteX2" fmla="*/ 3244932 w 3244931"/>
                <a:gd name="connsiteY2" fmla="*/ 0 h 2728340"/>
                <a:gd name="connsiteX3" fmla="*/ 3241967 w 3244931"/>
                <a:gd name="connsiteY3" fmla="*/ 40343 h 2728340"/>
                <a:gd name="connsiteX4" fmla="*/ 2952545 w 3244931"/>
                <a:gd name="connsiteY4" fmla="*/ 967899 h 2728340"/>
                <a:gd name="connsiteX5" fmla="*/ 1392784 w 3244931"/>
                <a:gd name="connsiteY5" fmla="*/ 1468894 h 2728340"/>
                <a:gd name="connsiteX6" fmla="*/ 504733 w 3244931"/>
                <a:gd name="connsiteY6" fmla="*/ 2562009 h 2728340"/>
                <a:gd name="connsiteX7" fmla="*/ 33511 w 3244931"/>
                <a:gd name="connsiteY7" fmla="*/ 2727761 h 2728340"/>
                <a:gd name="connsiteX8" fmla="*/ 0 w 3244931"/>
                <a:gd name="connsiteY8" fmla="*/ 2728341 h 2728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44931" h="2728340">
                  <a:moveTo>
                    <a:pt x="0" y="2728341"/>
                  </a:moveTo>
                  <a:lnTo>
                    <a:pt x="0" y="0"/>
                  </a:lnTo>
                  <a:lnTo>
                    <a:pt x="3244932" y="0"/>
                  </a:lnTo>
                  <a:lnTo>
                    <a:pt x="3241967" y="40343"/>
                  </a:lnTo>
                  <a:cubicBezTo>
                    <a:pt x="3218058" y="349872"/>
                    <a:pt x="3167791" y="766959"/>
                    <a:pt x="2952545" y="967899"/>
                  </a:cubicBezTo>
                  <a:cubicBezTo>
                    <a:pt x="2639472" y="1260156"/>
                    <a:pt x="1800721" y="1203252"/>
                    <a:pt x="1392784" y="1468894"/>
                  </a:cubicBezTo>
                  <a:cubicBezTo>
                    <a:pt x="984783" y="1734600"/>
                    <a:pt x="747626" y="2351403"/>
                    <a:pt x="504733" y="2562009"/>
                  </a:cubicBezTo>
                  <a:cubicBezTo>
                    <a:pt x="322547" y="2720028"/>
                    <a:pt x="151059" y="2726408"/>
                    <a:pt x="33511" y="2727761"/>
                  </a:cubicBezTo>
                  <a:lnTo>
                    <a:pt x="0" y="2728341"/>
                  </a:lnTo>
                  <a:close/>
                </a:path>
              </a:pathLst>
            </a:custGeom>
            <a:solidFill>
              <a:schemeClr val="accent3"/>
            </a:solidFill>
            <a:ln w="64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reeform 25">
              <a:extLst>
                <a:ext uri="{FF2B5EF4-FFF2-40B4-BE49-F238E27FC236}">
                  <a16:creationId xmlns:a16="http://schemas.microsoft.com/office/drawing/2014/main" id="{53B22971-F5CD-D2F8-FD01-04C97823AFC2}"/>
                </a:ext>
              </a:extLst>
            </p:cNvPr>
            <p:cNvSpPr/>
            <p:nvPr/>
          </p:nvSpPr>
          <p:spPr>
            <a:xfrm>
              <a:off x="0" y="0"/>
              <a:ext cx="2916624" cy="2277527"/>
            </a:xfrm>
            <a:custGeom>
              <a:avLst/>
              <a:gdLst>
                <a:gd name="connsiteX0" fmla="*/ 6369110 w 6369109"/>
                <a:gd name="connsiteY0" fmla="*/ 0 h 4973497"/>
                <a:gd name="connsiteX1" fmla="*/ 3454839 w 6369109"/>
                <a:gd name="connsiteY1" fmla="*/ 1127994 h 4973497"/>
                <a:gd name="connsiteX2" fmla="*/ 13333 w 6369109"/>
                <a:gd name="connsiteY2" fmla="*/ 4973498 h 4973497"/>
                <a:gd name="connsiteX3" fmla="*/ 5905 w 6369109"/>
                <a:gd name="connsiteY3" fmla="*/ 3634076 h 4973497"/>
                <a:gd name="connsiteX4" fmla="*/ 0 w 6369109"/>
                <a:gd name="connsiteY4" fmla="*/ 0 h 4973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69109" h="4973497">
                  <a:moveTo>
                    <a:pt x="6369110" y="0"/>
                  </a:moveTo>
                  <a:cubicBezTo>
                    <a:pt x="5759589" y="580378"/>
                    <a:pt x="4805499" y="1167804"/>
                    <a:pt x="3454839" y="1127994"/>
                  </a:cubicBezTo>
                  <a:cubicBezTo>
                    <a:pt x="1350279" y="1066661"/>
                    <a:pt x="1261517" y="3918456"/>
                    <a:pt x="13333" y="4973498"/>
                  </a:cubicBezTo>
                  <a:cubicBezTo>
                    <a:pt x="10095" y="4629119"/>
                    <a:pt x="7809" y="4154455"/>
                    <a:pt x="5905" y="3634076"/>
                  </a:cubicBezTo>
                  <a:cubicBezTo>
                    <a:pt x="0" y="2032942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 w="190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599" b="0" i="0" u="none" strike="noStrike" kern="1200" cap="none" spc="0" normalizeH="0" baseline="0" noProof="0" dirty="0">
                <a:ln>
                  <a:noFill/>
                </a:ln>
                <a:solidFill>
                  <a:srgbClr val="07080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05297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tre Club, Un Positionnement Fort Et Différenc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3F05EADE-3DE5-14F0-8E51-34340C16BEE3}"/>
              </a:ext>
            </a:extLst>
          </p:cNvPr>
          <p:cNvSpPr/>
          <p:nvPr userDrawn="1"/>
        </p:nvSpPr>
        <p:spPr>
          <a:xfrm>
            <a:off x="5040311" y="-1320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37153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ADN - Notre Club, Un Positionnement Fort Et Différenc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BAA87F75-B42F-4BBC-BB15-891095BBFE25}"/>
              </a:ext>
            </a:extLst>
          </p:cNvPr>
          <p:cNvSpPr/>
          <p:nvPr userDrawn="1"/>
        </p:nvSpPr>
        <p:spPr>
          <a:xfrm>
            <a:off x="5873195" y="-18515"/>
            <a:ext cx="6266912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solidFill>
            <a:srgbClr val="FFE5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Forme libre : forme 9">
            <a:extLst>
              <a:ext uri="{FF2B5EF4-FFF2-40B4-BE49-F238E27FC236}">
                <a16:creationId xmlns:a16="http://schemas.microsoft.com/office/drawing/2014/main" id="{3F05EADE-3DE5-14F0-8E51-34340C16BEE3}"/>
              </a:ext>
            </a:extLst>
          </p:cNvPr>
          <p:cNvSpPr/>
          <p:nvPr userDrawn="1"/>
        </p:nvSpPr>
        <p:spPr>
          <a:xfrm>
            <a:off x="5926676" y="0"/>
            <a:ext cx="6266912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752264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s Offres Et Activit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>
            <a:extLst>
              <a:ext uri="{FF2B5EF4-FFF2-40B4-BE49-F238E27FC236}">
                <a16:creationId xmlns:a16="http://schemas.microsoft.com/office/drawing/2014/main" id="{17556D73-D48A-6C6B-6AFA-407F23522363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AC750D77-C630-B651-DFA4-0923C86C63FE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09DAA2C9-6A1B-33E9-E082-82838A6EEAB5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F4A7FEF4-D254-BD4E-4ED1-130818FB0D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725" y="1695450"/>
            <a:ext cx="1619250" cy="1328336"/>
          </a:xfrm>
          <a:custGeom>
            <a:avLst/>
            <a:gdLst>
              <a:gd name="connsiteX0" fmla="*/ 90580 w 1619250"/>
              <a:gd name="connsiteY0" fmla="*/ 0 h 1328336"/>
              <a:gd name="connsiteX1" fmla="*/ 1529182 w 1619250"/>
              <a:gd name="connsiteY1" fmla="*/ 0 h 1328336"/>
              <a:gd name="connsiteX2" fmla="*/ 1612754 w 1619250"/>
              <a:gd name="connsiteY2" fmla="*/ 55395 h 1328336"/>
              <a:gd name="connsiteX3" fmla="*/ 1619250 w 1619250"/>
              <a:gd name="connsiteY3" fmla="*/ 87574 h 1328336"/>
              <a:gd name="connsiteX4" fmla="*/ 1619250 w 1619250"/>
              <a:gd name="connsiteY4" fmla="*/ 1240763 h 1328336"/>
              <a:gd name="connsiteX5" fmla="*/ 1612754 w 1619250"/>
              <a:gd name="connsiteY5" fmla="*/ 1272941 h 1328336"/>
              <a:gd name="connsiteX6" fmla="*/ 1529182 w 1619250"/>
              <a:gd name="connsiteY6" fmla="*/ 1328336 h 1328336"/>
              <a:gd name="connsiteX7" fmla="*/ 90580 w 1619250"/>
              <a:gd name="connsiteY7" fmla="*/ 1328336 h 1328336"/>
              <a:gd name="connsiteX8" fmla="*/ 7009 w 1619250"/>
              <a:gd name="connsiteY8" fmla="*/ 1272941 h 1328336"/>
              <a:gd name="connsiteX9" fmla="*/ 0 w 1619250"/>
              <a:gd name="connsiteY9" fmla="*/ 1238227 h 1328336"/>
              <a:gd name="connsiteX10" fmla="*/ 0 w 1619250"/>
              <a:gd name="connsiteY10" fmla="*/ 90110 h 1328336"/>
              <a:gd name="connsiteX11" fmla="*/ 7009 w 1619250"/>
              <a:gd name="connsiteY11" fmla="*/ 55395 h 1328336"/>
              <a:gd name="connsiteX12" fmla="*/ 90580 w 1619250"/>
              <a:gd name="connsiteY12" fmla="*/ 0 h 1328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19250" h="1328336">
                <a:moveTo>
                  <a:pt x="90580" y="0"/>
                </a:moveTo>
                <a:lnTo>
                  <a:pt x="1529182" y="0"/>
                </a:lnTo>
                <a:cubicBezTo>
                  <a:pt x="1566751" y="0"/>
                  <a:pt x="1598985" y="22842"/>
                  <a:pt x="1612754" y="55395"/>
                </a:cubicBezTo>
                <a:lnTo>
                  <a:pt x="1619250" y="87574"/>
                </a:lnTo>
                <a:lnTo>
                  <a:pt x="1619250" y="1240763"/>
                </a:lnTo>
                <a:lnTo>
                  <a:pt x="1612754" y="1272941"/>
                </a:lnTo>
                <a:cubicBezTo>
                  <a:pt x="1598985" y="1305495"/>
                  <a:pt x="1566751" y="1328336"/>
                  <a:pt x="1529182" y="1328336"/>
                </a:cubicBezTo>
                <a:lnTo>
                  <a:pt x="90580" y="1328336"/>
                </a:lnTo>
                <a:cubicBezTo>
                  <a:pt x="53011" y="1328336"/>
                  <a:pt x="20777" y="1305495"/>
                  <a:pt x="7009" y="1272941"/>
                </a:cubicBezTo>
                <a:lnTo>
                  <a:pt x="0" y="1238227"/>
                </a:lnTo>
                <a:lnTo>
                  <a:pt x="0" y="90110"/>
                </a:lnTo>
                <a:lnTo>
                  <a:pt x="7009" y="55395"/>
                </a:lnTo>
                <a:cubicBezTo>
                  <a:pt x="20777" y="22842"/>
                  <a:pt x="53011" y="0"/>
                  <a:pt x="90580" y="0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fr-FR" dirty="0"/>
          </a:p>
        </p:txBody>
      </p:sp>
      <p:sp>
        <p:nvSpPr>
          <p:cNvPr id="21" name="Espace réservé pour une image  20">
            <a:extLst>
              <a:ext uri="{FF2B5EF4-FFF2-40B4-BE49-F238E27FC236}">
                <a16:creationId xmlns:a16="http://schemas.microsoft.com/office/drawing/2014/main" id="{208B86E5-9F6E-888E-DF9F-CC9AE23DFE1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0607" y="3248829"/>
            <a:ext cx="1619369" cy="1327150"/>
          </a:xfrm>
          <a:custGeom>
            <a:avLst/>
            <a:gdLst>
              <a:gd name="connsiteX0" fmla="*/ 90699 w 1619369"/>
              <a:gd name="connsiteY0" fmla="*/ 0 h 1327150"/>
              <a:gd name="connsiteX1" fmla="*/ 1529301 w 1619369"/>
              <a:gd name="connsiteY1" fmla="*/ 0 h 1327150"/>
              <a:gd name="connsiteX2" fmla="*/ 1612873 w 1619369"/>
              <a:gd name="connsiteY2" fmla="*/ 55395 h 1327150"/>
              <a:gd name="connsiteX3" fmla="*/ 1619369 w 1619369"/>
              <a:gd name="connsiteY3" fmla="*/ 87574 h 1327150"/>
              <a:gd name="connsiteX4" fmla="*/ 1619369 w 1619369"/>
              <a:gd name="connsiteY4" fmla="*/ 1240763 h 1327150"/>
              <a:gd name="connsiteX5" fmla="*/ 1612873 w 1619369"/>
              <a:gd name="connsiteY5" fmla="*/ 1272942 h 1327150"/>
              <a:gd name="connsiteX6" fmla="*/ 1564605 w 1619369"/>
              <a:gd name="connsiteY6" fmla="*/ 1321209 h 1327150"/>
              <a:gd name="connsiteX7" fmla="*/ 1535176 w 1619369"/>
              <a:gd name="connsiteY7" fmla="*/ 1327150 h 1327150"/>
              <a:gd name="connsiteX8" fmla="*/ 84825 w 1619369"/>
              <a:gd name="connsiteY8" fmla="*/ 1327150 h 1327150"/>
              <a:gd name="connsiteX9" fmla="*/ 55395 w 1619369"/>
              <a:gd name="connsiteY9" fmla="*/ 1321209 h 1327150"/>
              <a:gd name="connsiteX10" fmla="*/ 0 w 1619369"/>
              <a:gd name="connsiteY10" fmla="*/ 1237637 h 1327150"/>
              <a:gd name="connsiteX11" fmla="*/ 0 w 1619369"/>
              <a:gd name="connsiteY11" fmla="*/ 90699 h 1327150"/>
              <a:gd name="connsiteX12" fmla="*/ 90699 w 1619369"/>
              <a:gd name="connsiteY12" fmla="*/ 0 h 132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19369" h="1327150">
                <a:moveTo>
                  <a:pt x="90699" y="0"/>
                </a:moveTo>
                <a:lnTo>
                  <a:pt x="1529301" y="0"/>
                </a:lnTo>
                <a:cubicBezTo>
                  <a:pt x="1566870" y="0"/>
                  <a:pt x="1599104" y="22842"/>
                  <a:pt x="1612873" y="55395"/>
                </a:cubicBezTo>
                <a:lnTo>
                  <a:pt x="1619369" y="87574"/>
                </a:lnTo>
                <a:lnTo>
                  <a:pt x="1619369" y="1240763"/>
                </a:lnTo>
                <a:lnTo>
                  <a:pt x="1612873" y="1272942"/>
                </a:lnTo>
                <a:cubicBezTo>
                  <a:pt x="1603693" y="1294644"/>
                  <a:pt x="1586308" y="1312030"/>
                  <a:pt x="1564605" y="1321209"/>
                </a:cubicBezTo>
                <a:lnTo>
                  <a:pt x="1535176" y="1327150"/>
                </a:lnTo>
                <a:lnTo>
                  <a:pt x="84825" y="1327150"/>
                </a:lnTo>
                <a:lnTo>
                  <a:pt x="55395" y="1321209"/>
                </a:lnTo>
                <a:cubicBezTo>
                  <a:pt x="22841" y="1307440"/>
                  <a:pt x="0" y="1275206"/>
                  <a:pt x="0" y="1237637"/>
                </a:cubicBezTo>
                <a:lnTo>
                  <a:pt x="0" y="90699"/>
                </a:lnTo>
                <a:cubicBezTo>
                  <a:pt x="0" y="40607"/>
                  <a:pt x="40607" y="0"/>
                  <a:pt x="90699" y="0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fr-FR" dirty="0"/>
          </a:p>
        </p:txBody>
      </p:sp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523F66E7-8720-5887-B54D-3F2EAA2D6E8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20725" y="4802208"/>
            <a:ext cx="1619250" cy="1327150"/>
          </a:xfrm>
          <a:custGeom>
            <a:avLst/>
            <a:gdLst>
              <a:gd name="connsiteX0" fmla="*/ 90580 w 1619250"/>
              <a:gd name="connsiteY0" fmla="*/ 0 h 1327150"/>
              <a:gd name="connsiteX1" fmla="*/ 1529182 w 1619250"/>
              <a:gd name="connsiteY1" fmla="*/ 0 h 1327150"/>
              <a:gd name="connsiteX2" fmla="*/ 1612754 w 1619250"/>
              <a:gd name="connsiteY2" fmla="*/ 55395 h 1327150"/>
              <a:gd name="connsiteX3" fmla="*/ 1619250 w 1619250"/>
              <a:gd name="connsiteY3" fmla="*/ 87574 h 1327150"/>
              <a:gd name="connsiteX4" fmla="*/ 1619250 w 1619250"/>
              <a:gd name="connsiteY4" fmla="*/ 1240763 h 1327150"/>
              <a:gd name="connsiteX5" fmla="*/ 1612754 w 1619250"/>
              <a:gd name="connsiteY5" fmla="*/ 1272942 h 1327150"/>
              <a:gd name="connsiteX6" fmla="*/ 1564486 w 1619250"/>
              <a:gd name="connsiteY6" fmla="*/ 1321209 h 1327150"/>
              <a:gd name="connsiteX7" fmla="*/ 1535057 w 1619250"/>
              <a:gd name="connsiteY7" fmla="*/ 1327150 h 1327150"/>
              <a:gd name="connsiteX8" fmla="*/ 84706 w 1619250"/>
              <a:gd name="connsiteY8" fmla="*/ 1327150 h 1327150"/>
              <a:gd name="connsiteX9" fmla="*/ 55276 w 1619250"/>
              <a:gd name="connsiteY9" fmla="*/ 1321209 h 1327150"/>
              <a:gd name="connsiteX10" fmla="*/ 7009 w 1619250"/>
              <a:gd name="connsiteY10" fmla="*/ 1272942 h 1327150"/>
              <a:gd name="connsiteX11" fmla="*/ 0 w 1619250"/>
              <a:gd name="connsiteY11" fmla="*/ 1238227 h 1327150"/>
              <a:gd name="connsiteX12" fmla="*/ 0 w 1619250"/>
              <a:gd name="connsiteY12" fmla="*/ 90110 h 1327150"/>
              <a:gd name="connsiteX13" fmla="*/ 7009 w 1619250"/>
              <a:gd name="connsiteY13" fmla="*/ 55395 h 1327150"/>
              <a:gd name="connsiteX14" fmla="*/ 90580 w 1619250"/>
              <a:gd name="connsiteY14" fmla="*/ 0 h 132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19250" h="1327150">
                <a:moveTo>
                  <a:pt x="90580" y="0"/>
                </a:moveTo>
                <a:lnTo>
                  <a:pt x="1529182" y="0"/>
                </a:lnTo>
                <a:cubicBezTo>
                  <a:pt x="1566751" y="0"/>
                  <a:pt x="1598985" y="22842"/>
                  <a:pt x="1612754" y="55395"/>
                </a:cubicBezTo>
                <a:lnTo>
                  <a:pt x="1619250" y="87574"/>
                </a:lnTo>
                <a:lnTo>
                  <a:pt x="1619250" y="1240763"/>
                </a:lnTo>
                <a:lnTo>
                  <a:pt x="1612754" y="1272942"/>
                </a:lnTo>
                <a:cubicBezTo>
                  <a:pt x="1603574" y="1294644"/>
                  <a:pt x="1586189" y="1312030"/>
                  <a:pt x="1564486" y="1321209"/>
                </a:cubicBezTo>
                <a:lnTo>
                  <a:pt x="1535057" y="1327150"/>
                </a:lnTo>
                <a:lnTo>
                  <a:pt x="84706" y="1327150"/>
                </a:lnTo>
                <a:lnTo>
                  <a:pt x="55276" y="1321209"/>
                </a:lnTo>
                <a:cubicBezTo>
                  <a:pt x="33574" y="1312030"/>
                  <a:pt x="16188" y="1294644"/>
                  <a:pt x="7009" y="1272942"/>
                </a:cubicBezTo>
                <a:lnTo>
                  <a:pt x="0" y="1238227"/>
                </a:lnTo>
                <a:lnTo>
                  <a:pt x="0" y="90110"/>
                </a:lnTo>
                <a:lnTo>
                  <a:pt x="7009" y="55395"/>
                </a:lnTo>
                <a:cubicBezTo>
                  <a:pt x="20777" y="22842"/>
                  <a:pt x="53011" y="0"/>
                  <a:pt x="90580" y="0"/>
                </a:cubicBezTo>
                <a:close/>
              </a:path>
            </a:pathLst>
          </a:cu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714593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s Ressources Financiè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7BF05970-AD23-3E48-7C65-90C8B01DEB0C}"/>
              </a:ext>
            </a:extLst>
          </p:cNvPr>
          <p:cNvGrpSpPr/>
          <p:nvPr userDrawn="1"/>
        </p:nvGrpSpPr>
        <p:grpSpPr>
          <a:xfrm>
            <a:off x="0" y="5081643"/>
            <a:ext cx="3922978" cy="1776357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19A78244-76E7-1B86-7C78-53104B0FE6DD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A9F04FB6-A8B8-B152-27BE-00033A2024CB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2034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tre Histoir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83;p12">
            <a:extLst>
              <a:ext uri="{FF2B5EF4-FFF2-40B4-BE49-F238E27FC236}">
                <a16:creationId xmlns:a16="http://schemas.microsoft.com/office/drawing/2014/main" id="{D858D111-561E-939B-E527-92540E0DA321}"/>
              </a:ext>
            </a:extLst>
          </p:cNvPr>
          <p:cNvSpPr/>
          <p:nvPr userDrawn="1"/>
        </p:nvSpPr>
        <p:spPr>
          <a:xfrm rot="10800000" flipH="1">
            <a:off x="0" y="3267624"/>
            <a:ext cx="12192000" cy="35903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endParaRPr kern="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BEE52455-FCED-0A5F-DE03-86E1DB9887A8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D6F7006D-205C-9528-E86D-1A72A29511B0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44D77CD4-C0F8-3090-AE79-64CE586C41D4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58726222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Club - Nos Publ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0721D4E1-2B98-CCBF-BDAF-03660CCF76DC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EDF1ECF6-0D1A-20A6-CB11-DE96D4FDFC9A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502ABFBE-A94F-C6CB-ECE9-AC2B9353E711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9BFF91DA-B914-A8E3-706B-75462C8B4C50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F5869373-ECDD-3889-4642-755CFE529585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C3875162-BE3D-8E2E-252C-84A6D0879E6A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278041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Club - Nos Compétiteurs Et Résul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C4C30908-C28A-F387-3E7C-5F8B084977C8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F9240348-6BD0-7265-B23B-7C2B9606BDA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B7F762A9-F554-990F-26B0-19177CA81161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0BB596-DA50-9883-F2B1-2527527885E0}"/>
              </a:ext>
            </a:extLst>
          </p:cNvPr>
          <p:cNvGrpSpPr/>
          <p:nvPr userDrawn="1"/>
        </p:nvGrpSpPr>
        <p:grpSpPr>
          <a:xfrm>
            <a:off x="10901600" y="5770880"/>
            <a:ext cx="1291988" cy="108712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77232FC2-D49E-E9EF-42B3-EFA438011453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95F6FAAB-1F09-14F5-B17C-40121AAEC025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5664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Titre De Section (2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14AA7F09-60FB-8AD5-025D-F020DE20EB52}"/>
              </a:ext>
            </a:extLst>
          </p:cNvPr>
          <p:cNvGrpSpPr/>
          <p:nvPr userDrawn="1"/>
        </p:nvGrpSpPr>
        <p:grpSpPr>
          <a:xfrm>
            <a:off x="0" y="0"/>
            <a:ext cx="12193650" cy="6857999"/>
            <a:chOff x="0" y="0"/>
            <a:chExt cx="12193650" cy="6857999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E205B93B-F17D-9C60-31F4-1FAC50AB6453}"/>
                </a:ext>
              </a:extLst>
            </p:cNvPr>
            <p:cNvSpPr/>
            <p:nvPr/>
          </p:nvSpPr>
          <p:spPr>
            <a:xfrm>
              <a:off x="2159" y="3944608"/>
              <a:ext cx="6739557" cy="2913391"/>
            </a:xfrm>
            <a:custGeom>
              <a:avLst/>
              <a:gdLst>
                <a:gd name="connsiteX0" fmla="*/ 4534916 w 6739557"/>
                <a:gd name="connsiteY0" fmla="*/ 670698 h 2913391"/>
                <a:gd name="connsiteX1" fmla="*/ 1194054 w 6739557"/>
                <a:gd name="connsiteY1" fmla="*/ 68210 h 2913391"/>
                <a:gd name="connsiteX2" fmla="*/ 0 w 6739557"/>
                <a:gd name="connsiteY2" fmla="*/ 962036 h 2913391"/>
                <a:gd name="connsiteX3" fmla="*/ 0 w 6739557"/>
                <a:gd name="connsiteY3" fmla="*/ 2913391 h 2913391"/>
                <a:gd name="connsiteX4" fmla="*/ 6609207 w 6739557"/>
                <a:gd name="connsiteY4" fmla="*/ 2913391 h 2913391"/>
                <a:gd name="connsiteX5" fmla="*/ 6716014 w 6739557"/>
                <a:gd name="connsiteY5" fmla="*/ 2702571 h 2913391"/>
                <a:gd name="connsiteX6" fmla="*/ 4534916 w 6739557"/>
                <a:gd name="connsiteY6" fmla="*/ 670698 h 2913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39557" h="2913391">
                  <a:moveTo>
                    <a:pt x="4534916" y="670698"/>
                  </a:moveTo>
                  <a:cubicBezTo>
                    <a:pt x="3375914" y="906918"/>
                    <a:pt x="2584958" y="-292597"/>
                    <a:pt x="1194054" y="68210"/>
                  </a:cubicBezTo>
                  <a:cubicBezTo>
                    <a:pt x="633603" y="213625"/>
                    <a:pt x="253746" y="578369"/>
                    <a:pt x="0" y="962036"/>
                  </a:cubicBezTo>
                  <a:lnTo>
                    <a:pt x="0" y="2913391"/>
                  </a:lnTo>
                  <a:lnTo>
                    <a:pt x="6609207" y="2913391"/>
                  </a:lnTo>
                  <a:cubicBezTo>
                    <a:pt x="6659880" y="2847224"/>
                    <a:pt x="6696329" y="2777248"/>
                    <a:pt x="6716014" y="2702571"/>
                  </a:cubicBezTo>
                  <a:cubicBezTo>
                    <a:pt x="6925945" y="1904757"/>
                    <a:pt x="5693918" y="434478"/>
                    <a:pt x="4534916" y="670698"/>
                  </a:cubicBez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8" name="Graphique 172">
              <a:extLst>
                <a:ext uri="{FF2B5EF4-FFF2-40B4-BE49-F238E27FC236}">
                  <a16:creationId xmlns:a16="http://schemas.microsoft.com/office/drawing/2014/main" id="{F14384D0-A53A-F2D0-074B-4BE07BF062B1}"/>
                </a:ext>
              </a:extLst>
            </p:cNvPr>
            <p:cNvGrpSpPr/>
            <p:nvPr/>
          </p:nvGrpSpPr>
          <p:grpSpPr>
            <a:xfrm>
              <a:off x="4081087" y="6364039"/>
              <a:ext cx="755322" cy="493960"/>
              <a:chOff x="4081087" y="6364039"/>
              <a:chExt cx="755322" cy="493960"/>
            </a:xfrm>
          </p:grpSpPr>
          <p:sp>
            <p:nvSpPr>
              <p:cNvPr id="48" name="Forme libre : forme 47">
                <a:extLst>
                  <a:ext uri="{FF2B5EF4-FFF2-40B4-BE49-F238E27FC236}">
                    <a16:creationId xmlns:a16="http://schemas.microsoft.com/office/drawing/2014/main" id="{F3953032-CFA9-8AC2-75D9-402C190E05DF}"/>
                  </a:ext>
                </a:extLst>
              </p:cNvPr>
              <p:cNvSpPr/>
              <p:nvPr/>
            </p:nvSpPr>
            <p:spPr>
              <a:xfrm>
                <a:off x="4081087" y="6364039"/>
                <a:ext cx="755322" cy="493960"/>
              </a:xfrm>
              <a:custGeom>
                <a:avLst/>
                <a:gdLst>
                  <a:gd name="connsiteX0" fmla="*/ 18472 w 755322"/>
                  <a:gd name="connsiteY0" fmla="*/ 493960 h 493960"/>
                  <a:gd name="connsiteX1" fmla="*/ 736911 w 755322"/>
                  <a:gd name="connsiteY1" fmla="*/ 493960 h 493960"/>
                  <a:gd name="connsiteX2" fmla="*/ 751009 w 755322"/>
                  <a:gd name="connsiteY2" fmla="*/ 321367 h 493960"/>
                  <a:gd name="connsiteX3" fmla="*/ 321367 w 755322"/>
                  <a:gd name="connsiteY3" fmla="*/ 4248 h 493960"/>
                  <a:gd name="connsiteX4" fmla="*/ 4248 w 755322"/>
                  <a:gd name="connsiteY4" fmla="*/ 433889 h 493960"/>
                  <a:gd name="connsiteX5" fmla="*/ 18345 w 755322"/>
                  <a:gd name="connsiteY5" fmla="*/ 493960 h 493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22" h="493960">
                    <a:moveTo>
                      <a:pt x="18472" y="493960"/>
                    </a:moveTo>
                    <a:lnTo>
                      <a:pt x="736911" y="493960"/>
                    </a:lnTo>
                    <a:cubicBezTo>
                      <a:pt x="754437" y="439985"/>
                      <a:pt x="760153" y="381311"/>
                      <a:pt x="751009" y="321367"/>
                    </a:cubicBezTo>
                    <a:cubicBezTo>
                      <a:pt x="719893" y="115119"/>
                      <a:pt x="527616" y="-26740"/>
                      <a:pt x="321367" y="4248"/>
                    </a:cubicBezTo>
                    <a:cubicBezTo>
                      <a:pt x="115119" y="35363"/>
                      <a:pt x="-26740" y="227768"/>
                      <a:pt x="4248" y="433889"/>
                    </a:cubicBezTo>
                    <a:cubicBezTo>
                      <a:pt x="7423" y="454591"/>
                      <a:pt x="12122" y="474656"/>
                      <a:pt x="18345" y="493960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49" name="Graphique 172">
                <a:extLst>
                  <a:ext uri="{FF2B5EF4-FFF2-40B4-BE49-F238E27FC236}">
                    <a16:creationId xmlns:a16="http://schemas.microsoft.com/office/drawing/2014/main" id="{BD5B959B-B2DB-B8DA-33F6-5A7CE546D8A0}"/>
                  </a:ext>
                </a:extLst>
              </p:cNvPr>
              <p:cNvGrpSpPr/>
              <p:nvPr/>
            </p:nvGrpSpPr>
            <p:grpSpPr>
              <a:xfrm>
                <a:off x="4121530" y="6431026"/>
                <a:ext cx="709929" cy="426973"/>
                <a:chOff x="4121530" y="6431026"/>
                <a:chExt cx="709929" cy="426973"/>
              </a:xfrm>
              <a:solidFill>
                <a:srgbClr val="FFFFFF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E80E75A2-B306-4D89-B7D0-C5BED09C5585}"/>
                    </a:ext>
                  </a:extLst>
                </p:cNvPr>
                <p:cNvSpPr/>
                <p:nvPr/>
              </p:nvSpPr>
              <p:spPr>
                <a:xfrm>
                  <a:off x="4776723" y="6802119"/>
                  <a:ext cx="54736" cy="55880"/>
                </a:xfrm>
                <a:custGeom>
                  <a:avLst/>
                  <a:gdLst>
                    <a:gd name="connsiteX0" fmla="*/ 41148 w 54736"/>
                    <a:gd name="connsiteY0" fmla="*/ 55880 h 55880"/>
                    <a:gd name="connsiteX1" fmla="*/ 54737 w 54736"/>
                    <a:gd name="connsiteY1" fmla="*/ 0 h 55880"/>
                    <a:gd name="connsiteX2" fmla="*/ 0 w 54736"/>
                    <a:gd name="connsiteY2" fmla="*/ 55880 h 55880"/>
                    <a:gd name="connsiteX3" fmla="*/ 41021 w 54736"/>
                    <a:gd name="connsiteY3" fmla="*/ 55880 h 55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736" h="55880">
                      <a:moveTo>
                        <a:pt x="41148" y="55880"/>
                      </a:moveTo>
                      <a:cubicBezTo>
                        <a:pt x="46990" y="37719"/>
                        <a:pt x="51689" y="19177"/>
                        <a:pt x="54737" y="0"/>
                      </a:cubicBezTo>
                      <a:cubicBezTo>
                        <a:pt x="37338" y="19939"/>
                        <a:pt x="19050" y="38481"/>
                        <a:pt x="0" y="55880"/>
                      </a:cubicBezTo>
                      <a:lnTo>
                        <a:pt x="41021" y="5588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Forme libre : forme 50">
                  <a:extLst>
                    <a:ext uri="{FF2B5EF4-FFF2-40B4-BE49-F238E27FC236}">
                      <a16:creationId xmlns:a16="http://schemas.microsoft.com/office/drawing/2014/main" id="{74456198-D225-8109-C268-8146726ECB51}"/>
                    </a:ext>
                  </a:extLst>
                </p:cNvPr>
                <p:cNvSpPr/>
                <p:nvPr/>
              </p:nvSpPr>
              <p:spPr>
                <a:xfrm>
                  <a:off x="4121530" y="6431026"/>
                  <a:ext cx="588136" cy="215392"/>
                </a:xfrm>
                <a:custGeom>
                  <a:avLst/>
                  <a:gdLst>
                    <a:gd name="connsiteX0" fmla="*/ 168783 w 588136"/>
                    <a:gd name="connsiteY0" fmla="*/ 215392 h 215392"/>
                    <a:gd name="connsiteX1" fmla="*/ 217678 w 588136"/>
                    <a:gd name="connsiteY1" fmla="*/ 209550 h 215392"/>
                    <a:gd name="connsiteX2" fmla="*/ 461772 w 588136"/>
                    <a:gd name="connsiteY2" fmla="*/ 95504 h 215392"/>
                    <a:gd name="connsiteX3" fmla="*/ 588137 w 588136"/>
                    <a:gd name="connsiteY3" fmla="*/ 28448 h 215392"/>
                    <a:gd name="connsiteX4" fmla="*/ 551688 w 588136"/>
                    <a:gd name="connsiteY4" fmla="*/ 0 h 215392"/>
                    <a:gd name="connsiteX5" fmla="*/ 441071 w 588136"/>
                    <a:gd name="connsiteY5" fmla="*/ 60706 h 215392"/>
                    <a:gd name="connsiteX6" fmla="*/ 208280 w 588136"/>
                    <a:gd name="connsiteY6" fmla="*/ 170180 h 215392"/>
                    <a:gd name="connsiteX7" fmla="*/ 33020 w 588136"/>
                    <a:gd name="connsiteY7" fmla="*/ 116586 h 215392"/>
                    <a:gd name="connsiteX8" fmla="*/ 20701 w 588136"/>
                    <a:gd name="connsiteY8" fmla="*/ 104902 h 215392"/>
                    <a:gd name="connsiteX9" fmla="*/ 0 w 588136"/>
                    <a:gd name="connsiteY9" fmla="*/ 140970 h 215392"/>
                    <a:gd name="connsiteX10" fmla="*/ 5334 w 588136"/>
                    <a:gd name="connsiteY10" fmla="*/ 145923 h 215392"/>
                    <a:gd name="connsiteX11" fmla="*/ 168910 w 588136"/>
                    <a:gd name="connsiteY11" fmla="*/ 215265 h 2153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88136" h="215392">
                      <a:moveTo>
                        <a:pt x="168783" y="215392"/>
                      </a:moveTo>
                      <a:cubicBezTo>
                        <a:pt x="185039" y="215392"/>
                        <a:pt x="201422" y="213487"/>
                        <a:pt x="217678" y="209550"/>
                      </a:cubicBezTo>
                      <a:cubicBezTo>
                        <a:pt x="305054" y="188595"/>
                        <a:pt x="388239" y="139192"/>
                        <a:pt x="461772" y="95504"/>
                      </a:cubicBezTo>
                      <a:cubicBezTo>
                        <a:pt x="507365" y="68453"/>
                        <a:pt x="551053" y="42545"/>
                        <a:pt x="588137" y="28448"/>
                      </a:cubicBezTo>
                      <a:cubicBezTo>
                        <a:pt x="576580" y="18161"/>
                        <a:pt x="564388" y="8763"/>
                        <a:pt x="551688" y="0"/>
                      </a:cubicBezTo>
                      <a:cubicBezTo>
                        <a:pt x="517779" y="15367"/>
                        <a:pt x="481076" y="37084"/>
                        <a:pt x="441071" y="60706"/>
                      </a:cubicBezTo>
                      <a:cubicBezTo>
                        <a:pt x="370078" y="102870"/>
                        <a:pt x="289560" y="150622"/>
                        <a:pt x="208280" y="170180"/>
                      </a:cubicBezTo>
                      <a:cubicBezTo>
                        <a:pt x="148209" y="184531"/>
                        <a:pt x="89281" y="166497"/>
                        <a:pt x="33020" y="116586"/>
                      </a:cubicBezTo>
                      <a:cubicBezTo>
                        <a:pt x="28702" y="112776"/>
                        <a:pt x="24638" y="108839"/>
                        <a:pt x="20701" y="104902"/>
                      </a:cubicBezTo>
                      <a:cubicBezTo>
                        <a:pt x="13081" y="116586"/>
                        <a:pt x="6223" y="128651"/>
                        <a:pt x="0" y="140970"/>
                      </a:cubicBezTo>
                      <a:cubicBezTo>
                        <a:pt x="1778" y="142621"/>
                        <a:pt x="3556" y="144272"/>
                        <a:pt x="5334" y="145923"/>
                      </a:cubicBezTo>
                      <a:cubicBezTo>
                        <a:pt x="56515" y="191770"/>
                        <a:pt x="112268" y="215265"/>
                        <a:pt x="168910" y="21526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9" name="Graphique 172">
              <a:extLst>
                <a:ext uri="{FF2B5EF4-FFF2-40B4-BE49-F238E27FC236}">
                  <a16:creationId xmlns:a16="http://schemas.microsoft.com/office/drawing/2014/main" id="{60CE845F-E833-436B-DCC5-3C8AF4F28B1A}"/>
                </a:ext>
              </a:extLst>
            </p:cNvPr>
            <p:cNvGrpSpPr/>
            <p:nvPr/>
          </p:nvGrpSpPr>
          <p:grpSpPr>
            <a:xfrm>
              <a:off x="2159" y="5608828"/>
              <a:ext cx="377604" cy="755141"/>
              <a:chOff x="2159" y="5608828"/>
              <a:chExt cx="377604" cy="755141"/>
            </a:xfrm>
          </p:grpSpPr>
          <p:sp>
            <p:nvSpPr>
              <p:cNvPr id="44" name="Forme libre : forme 43">
                <a:extLst>
                  <a:ext uri="{FF2B5EF4-FFF2-40B4-BE49-F238E27FC236}">
                    <a16:creationId xmlns:a16="http://schemas.microsoft.com/office/drawing/2014/main" id="{CFA808F0-5B2F-F95B-B601-0355C1D8875D}"/>
                  </a:ext>
                </a:extLst>
              </p:cNvPr>
              <p:cNvSpPr/>
              <p:nvPr/>
            </p:nvSpPr>
            <p:spPr>
              <a:xfrm>
                <a:off x="2159" y="5608828"/>
                <a:ext cx="377604" cy="755141"/>
              </a:xfrm>
              <a:custGeom>
                <a:avLst/>
                <a:gdLst>
                  <a:gd name="connsiteX0" fmla="*/ 314579 w 377604"/>
                  <a:gd name="connsiteY0" fmla="*/ 168783 h 755141"/>
                  <a:gd name="connsiteX1" fmla="*/ 0 w 377604"/>
                  <a:gd name="connsiteY1" fmla="*/ 0 h 755141"/>
                  <a:gd name="connsiteX2" fmla="*/ 0 w 377604"/>
                  <a:gd name="connsiteY2" fmla="*/ 755142 h 755141"/>
                  <a:gd name="connsiteX3" fmla="*/ 208788 w 377604"/>
                  <a:gd name="connsiteY3" fmla="*/ 692150 h 755141"/>
                  <a:gd name="connsiteX4" fmla="*/ 314579 w 377604"/>
                  <a:gd name="connsiteY4" fmla="*/ 168783 h 755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7604" h="755141">
                    <a:moveTo>
                      <a:pt x="314579" y="168783"/>
                    </a:moveTo>
                    <a:cubicBezTo>
                      <a:pt x="241935" y="59436"/>
                      <a:pt x="122174" y="127"/>
                      <a:pt x="0" y="0"/>
                    </a:cubicBezTo>
                    <a:lnTo>
                      <a:pt x="0" y="755142"/>
                    </a:lnTo>
                    <a:cubicBezTo>
                      <a:pt x="71882" y="755142"/>
                      <a:pt x="144526" y="734822"/>
                      <a:pt x="208788" y="692150"/>
                    </a:cubicBezTo>
                    <a:cubicBezTo>
                      <a:pt x="382524" y="576834"/>
                      <a:pt x="429895" y="342519"/>
                      <a:pt x="314579" y="168783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45" name="Graphique 172">
                <a:extLst>
                  <a:ext uri="{FF2B5EF4-FFF2-40B4-BE49-F238E27FC236}">
                    <a16:creationId xmlns:a16="http://schemas.microsoft.com/office/drawing/2014/main" id="{4AEDECB0-61EC-F96C-430E-95D0709FE545}"/>
                  </a:ext>
                </a:extLst>
              </p:cNvPr>
              <p:cNvGrpSpPr/>
              <p:nvPr/>
            </p:nvGrpSpPr>
            <p:grpSpPr>
              <a:xfrm>
                <a:off x="2159" y="5614161"/>
                <a:ext cx="377063" cy="728472"/>
                <a:chOff x="2159" y="5614161"/>
                <a:chExt cx="377063" cy="728472"/>
              </a:xfrm>
              <a:solidFill>
                <a:srgbClr val="FFFFFF"/>
              </a:solidFill>
            </p:grpSpPr>
            <p:sp>
              <p:nvSpPr>
                <p:cNvPr id="46" name="Forme libre : forme 45">
                  <a:extLst>
                    <a:ext uri="{FF2B5EF4-FFF2-40B4-BE49-F238E27FC236}">
                      <a16:creationId xmlns:a16="http://schemas.microsoft.com/office/drawing/2014/main" id="{1CA2F956-E8B7-AEC4-6D85-03276539A101}"/>
                    </a:ext>
                  </a:extLst>
                </p:cNvPr>
                <p:cNvSpPr/>
                <p:nvPr/>
              </p:nvSpPr>
              <p:spPr>
                <a:xfrm>
                  <a:off x="2286" y="5614161"/>
                  <a:ext cx="108203" cy="156591"/>
                </a:xfrm>
                <a:custGeom>
                  <a:avLst/>
                  <a:gdLst>
                    <a:gd name="connsiteX0" fmla="*/ 62865 w 108203"/>
                    <a:gd name="connsiteY0" fmla="*/ 0 h 156591"/>
                    <a:gd name="connsiteX1" fmla="*/ 0 w 108203"/>
                    <a:gd name="connsiteY1" fmla="*/ 85090 h 156591"/>
                    <a:gd name="connsiteX2" fmla="*/ 0 w 108203"/>
                    <a:gd name="connsiteY2" fmla="*/ 156591 h 156591"/>
                    <a:gd name="connsiteX3" fmla="*/ 21971 w 108203"/>
                    <a:gd name="connsiteY3" fmla="*/ 124587 h 156591"/>
                    <a:gd name="connsiteX4" fmla="*/ 108204 w 108203"/>
                    <a:gd name="connsiteY4" fmla="*/ 10414 h 156591"/>
                    <a:gd name="connsiteX5" fmla="*/ 62992 w 108203"/>
                    <a:gd name="connsiteY5" fmla="*/ 0 h 156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203" h="156591">
                      <a:moveTo>
                        <a:pt x="62865" y="0"/>
                      </a:moveTo>
                      <a:cubicBezTo>
                        <a:pt x="42291" y="24003"/>
                        <a:pt x="21717" y="53340"/>
                        <a:pt x="0" y="85090"/>
                      </a:cubicBezTo>
                      <a:lnTo>
                        <a:pt x="0" y="156591"/>
                      </a:lnTo>
                      <a:cubicBezTo>
                        <a:pt x="7493" y="145796"/>
                        <a:pt x="14732" y="135128"/>
                        <a:pt x="21971" y="124587"/>
                      </a:cubicBezTo>
                      <a:cubicBezTo>
                        <a:pt x="51816" y="80772"/>
                        <a:pt x="80518" y="38735"/>
                        <a:pt x="108204" y="10414"/>
                      </a:cubicBezTo>
                      <a:cubicBezTo>
                        <a:pt x="93345" y="5969"/>
                        <a:pt x="78232" y="2540"/>
                        <a:pt x="6299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orme libre : forme 46">
                  <a:extLst>
                    <a:ext uri="{FF2B5EF4-FFF2-40B4-BE49-F238E27FC236}">
                      <a16:creationId xmlns:a16="http://schemas.microsoft.com/office/drawing/2014/main" id="{704CB488-94CC-398D-157E-DD62DA9E7496}"/>
                    </a:ext>
                  </a:extLst>
                </p:cNvPr>
                <p:cNvSpPr/>
                <p:nvPr/>
              </p:nvSpPr>
              <p:spPr>
                <a:xfrm>
                  <a:off x="2159" y="5883655"/>
                  <a:ext cx="377063" cy="458978"/>
                </a:xfrm>
                <a:custGeom>
                  <a:avLst/>
                  <a:gdLst>
                    <a:gd name="connsiteX0" fmla="*/ 363474 w 377063"/>
                    <a:gd name="connsiteY0" fmla="*/ 0 h 458978"/>
                    <a:gd name="connsiteX1" fmla="*/ 66040 w 377063"/>
                    <a:gd name="connsiteY1" fmla="*/ 379730 h 458978"/>
                    <a:gd name="connsiteX2" fmla="*/ 0 w 377063"/>
                    <a:gd name="connsiteY2" fmla="*/ 414528 h 458978"/>
                    <a:gd name="connsiteX3" fmla="*/ 0 w 377063"/>
                    <a:gd name="connsiteY3" fmla="*/ 458978 h 458978"/>
                    <a:gd name="connsiteX4" fmla="*/ 85344 w 377063"/>
                    <a:gd name="connsiteY4" fmla="*/ 415290 h 458978"/>
                    <a:gd name="connsiteX5" fmla="*/ 279781 w 377063"/>
                    <a:gd name="connsiteY5" fmla="*/ 249047 h 458978"/>
                    <a:gd name="connsiteX6" fmla="*/ 377063 w 377063"/>
                    <a:gd name="connsiteY6" fmla="*/ 83820 h 458978"/>
                    <a:gd name="connsiteX7" fmla="*/ 363347 w 377063"/>
                    <a:gd name="connsiteY7" fmla="*/ 127 h 4589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77063" h="458978">
                      <a:moveTo>
                        <a:pt x="363474" y="0"/>
                      </a:moveTo>
                      <a:cubicBezTo>
                        <a:pt x="316865" y="162306"/>
                        <a:pt x="217170" y="289941"/>
                        <a:pt x="66040" y="379730"/>
                      </a:cubicBezTo>
                      <a:cubicBezTo>
                        <a:pt x="43434" y="393192"/>
                        <a:pt x="21336" y="404622"/>
                        <a:pt x="0" y="414528"/>
                      </a:cubicBezTo>
                      <a:lnTo>
                        <a:pt x="0" y="458978"/>
                      </a:lnTo>
                      <a:cubicBezTo>
                        <a:pt x="27051" y="447040"/>
                        <a:pt x="55626" y="432816"/>
                        <a:pt x="85344" y="415290"/>
                      </a:cubicBezTo>
                      <a:cubicBezTo>
                        <a:pt x="161925" y="369951"/>
                        <a:pt x="227330" y="314071"/>
                        <a:pt x="279781" y="249047"/>
                      </a:cubicBezTo>
                      <a:cubicBezTo>
                        <a:pt x="320040" y="199136"/>
                        <a:pt x="352425" y="143891"/>
                        <a:pt x="377063" y="83820"/>
                      </a:cubicBezTo>
                      <a:cubicBezTo>
                        <a:pt x="375666" y="55753"/>
                        <a:pt x="371094" y="27686"/>
                        <a:pt x="363347" y="12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0" name="Graphique 172">
              <a:extLst>
                <a:ext uri="{FF2B5EF4-FFF2-40B4-BE49-F238E27FC236}">
                  <a16:creationId xmlns:a16="http://schemas.microsoft.com/office/drawing/2014/main" id="{11093BCB-BBA8-75DA-1843-530CF61D9A98}"/>
                </a:ext>
              </a:extLst>
            </p:cNvPr>
            <p:cNvGrpSpPr/>
            <p:nvPr/>
          </p:nvGrpSpPr>
          <p:grpSpPr>
            <a:xfrm>
              <a:off x="757503" y="3873888"/>
              <a:ext cx="755371" cy="755380"/>
              <a:chOff x="757503" y="3873888"/>
              <a:chExt cx="755371" cy="755380"/>
            </a:xfrm>
          </p:grpSpPr>
          <p:sp>
            <p:nvSpPr>
              <p:cNvPr id="40" name="Forme libre : forme 39">
                <a:extLst>
                  <a:ext uri="{FF2B5EF4-FFF2-40B4-BE49-F238E27FC236}">
                    <a16:creationId xmlns:a16="http://schemas.microsoft.com/office/drawing/2014/main" id="{2C64B199-BD6B-372E-695D-5BC07C7CC325}"/>
                  </a:ext>
                </a:extLst>
              </p:cNvPr>
              <p:cNvSpPr/>
              <p:nvPr/>
            </p:nvSpPr>
            <p:spPr>
              <a:xfrm>
                <a:off x="757503" y="3873888"/>
                <a:ext cx="755371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41" name="Graphique 172">
                <a:extLst>
                  <a:ext uri="{FF2B5EF4-FFF2-40B4-BE49-F238E27FC236}">
                    <a16:creationId xmlns:a16="http://schemas.microsoft.com/office/drawing/2014/main" id="{E960AF41-D2FA-6967-921A-06A4E00C9992}"/>
                  </a:ext>
                </a:extLst>
              </p:cNvPr>
              <p:cNvGrpSpPr/>
              <p:nvPr/>
            </p:nvGrpSpPr>
            <p:grpSpPr>
              <a:xfrm>
                <a:off x="825753" y="3897376"/>
                <a:ext cx="633095" cy="703579"/>
                <a:chOff x="825753" y="3897376"/>
                <a:chExt cx="633095" cy="703579"/>
              </a:xfrm>
              <a:solidFill>
                <a:srgbClr val="FFFFFF"/>
              </a:solidFill>
            </p:grpSpPr>
            <p:sp>
              <p:nvSpPr>
                <p:cNvPr id="42" name="Forme libre : forme 41">
                  <a:extLst>
                    <a:ext uri="{FF2B5EF4-FFF2-40B4-BE49-F238E27FC236}">
                      <a16:creationId xmlns:a16="http://schemas.microsoft.com/office/drawing/2014/main" id="{1BD9F8AB-19C7-CB7D-2020-4AAEFB056BCE}"/>
                    </a:ext>
                  </a:extLst>
                </p:cNvPr>
                <p:cNvSpPr/>
                <p:nvPr/>
              </p:nvSpPr>
              <p:spPr>
                <a:xfrm>
                  <a:off x="1266419" y="4022852"/>
                  <a:ext cx="192429" cy="578103"/>
                </a:xfrm>
                <a:custGeom>
                  <a:avLst/>
                  <a:gdLst>
                    <a:gd name="connsiteX0" fmla="*/ 47904 w 192429"/>
                    <a:gd name="connsiteY0" fmla="*/ 431673 h 578103"/>
                    <a:gd name="connsiteX1" fmla="*/ 51587 w 192429"/>
                    <a:gd name="connsiteY1" fmla="*/ 174371 h 578103"/>
                    <a:gd name="connsiteX2" fmla="*/ 176555 w 192429"/>
                    <a:gd name="connsiteY2" fmla="*/ 40386 h 578103"/>
                    <a:gd name="connsiteX3" fmla="*/ 192430 w 192429"/>
                    <a:gd name="connsiteY3" fmla="*/ 34417 h 578103"/>
                    <a:gd name="connsiteX4" fmla="*/ 169062 w 192429"/>
                    <a:gd name="connsiteY4" fmla="*/ 0 h 578103"/>
                    <a:gd name="connsiteX5" fmla="*/ 162331 w 192429"/>
                    <a:gd name="connsiteY5" fmla="*/ 2667 h 578103"/>
                    <a:gd name="connsiteX6" fmla="*/ 12217 w 192429"/>
                    <a:gd name="connsiteY6" fmla="*/ 165735 h 578103"/>
                    <a:gd name="connsiteX7" fmla="*/ 7772 w 192429"/>
                    <a:gd name="connsiteY7" fmla="*/ 435102 h 578103"/>
                    <a:gd name="connsiteX8" fmla="*/ 12471 w 192429"/>
                    <a:gd name="connsiteY8" fmla="*/ 578104 h 578103"/>
                    <a:gd name="connsiteX9" fmla="*/ 54127 w 192429"/>
                    <a:gd name="connsiteY9" fmla="*/ 557784 h 578103"/>
                    <a:gd name="connsiteX10" fmla="*/ 48031 w 192429"/>
                    <a:gd name="connsiteY10" fmla="*/ 431673 h 578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2429" h="578103">
                      <a:moveTo>
                        <a:pt x="47904" y="431673"/>
                      </a:moveTo>
                      <a:cubicBezTo>
                        <a:pt x="41173" y="349377"/>
                        <a:pt x="33426" y="256159"/>
                        <a:pt x="51587" y="174371"/>
                      </a:cubicBezTo>
                      <a:cubicBezTo>
                        <a:pt x="65049" y="114046"/>
                        <a:pt x="107086" y="68961"/>
                        <a:pt x="176555" y="40386"/>
                      </a:cubicBezTo>
                      <a:cubicBezTo>
                        <a:pt x="181889" y="38227"/>
                        <a:pt x="187223" y="36195"/>
                        <a:pt x="192430" y="34417"/>
                      </a:cubicBezTo>
                      <a:cubicBezTo>
                        <a:pt x="185318" y="22479"/>
                        <a:pt x="177444" y="11049"/>
                        <a:pt x="169062" y="0"/>
                      </a:cubicBezTo>
                      <a:cubicBezTo>
                        <a:pt x="166776" y="889"/>
                        <a:pt x="164490" y="1651"/>
                        <a:pt x="162331" y="2667"/>
                      </a:cubicBezTo>
                      <a:cubicBezTo>
                        <a:pt x="80416" y="36068"/>
                        <a:pt x="28473" y="92456"/>
                        <a:pt x="12217" y="165735"/>
                      </a:cubicBezTo>
                      <a:cubicBezTo>
                        <a:pt x="-7214" y="253365"/>
                        <a:pt x="660" y="349885"/>
                        <a:pt x="7772" y="435102"/>
                      </a:cubicBezTo>
                      <a:cubicBezTo>
                        <a:pt x="12090" y="488061"/>
                        <a:pt x="16154" y="538607"/>
                        <a:pt x="12471" y="578104"/>
                      </a:cubicBezTo>
                      <a:cubicBezTo>
                        <a:pt x="26822" y="572262"/>
                        <a:pt x="40665" y="565404"/>
                        <a:pt x="54127" y="557784"/>
                      </a:cubicBezTo>
                      <a:cubicBezTo>
                        <a:pt x="55143" y="520573"/>
                        <a:pt x="51841" y="478028"/>
                        <a:pt x="48031" y="4316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orme libre : forme 42">
                  <a:extLst>
                    <a:ext uri="{FF2B5EF4-FFF2-40B4-BE49-F238E27FC236}">
                      <a16:creationId xmlns:a16="http://schemas.microsoft.com/office/drawing/2014/main" id="{D0077527-04E8-F18F-C415-D79E61DEE5F4}"/>
                    </a:ext>
                  </a:extLst>
                </p:cNvPr>
                <p:cNvSpPr/>
                <p:nvPr/>
              </p:nvSpPr>
              <p:spPr>
                <a:xfrm>
                  <a:off x="825753" y="3897376"/>
                  <a:ext cx="178689" cy="662558"/>
                </a:xfrm>
                <a:custGeom>
                  <a:avLst/>
                  <a:gdLst>
                    <a:gd name="connsiteX0" fmla="*/ 83821 w 178689"/>
                    <a:gd name="connsiteY0" fmla="*/ 180467 h 662558"/>
                    <a:gd name="connsiteX1" fmla="*/ 178690 w 178689"/>
                    <a:gd name="connsiteY1" fmla="*/ 0 h 662558"/>
                    <a:gd name="connsiteX2" fmla="*/ 108332 w 178689"/>
                    <a:gd name="connsiteY2" fmla="*/ 34671 h 662558"/>
                    <a:gd name="connsiteX3" fmla="*/ 46483 w 178689"/>
                    <a:gd name="connsiteY3" fmla="*/ 164973 h 662558"/>
                    <a:gd name="connsiteX4" fmla="*/ 1 w 178689"/>
                    <a:gd name="connsiteY4" fmla="*/ 416560 h 662558"/>
                    <a:gd name="connsiteX5" fmla="*/ 28322 w 178689"/>
                    <a:gd name="connsiteY5" fmla="*/ 606171 h 662558"/>
                    <a:gd name="connsiteX6" fmla="*/ 91695 w 178689"/>
                    <a:gd name="connsiteY6" fmla="*/ 662559 h 662558"/>
                    <a:gd name="connsiteX7" fmla="*/ 83821 w 178689"/>
                    <a:gd name="connsiteY7" fmla="*/ 180340 h 6625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78689" h="662558">
                      <a:moveTo>
                        <a:pt x="83821" y="180467"/>
                      </a:moveTo>
                      <a:cubicBezTo>
                        <a:pt x="113285" y="100711"/>
                        <a:pt x="151893" y="38100"/>
                        <a:pt x="178690" y="0"/>
                      </a:cubicBezTo>
                      <a:cubicBezTo>
                        <a:pt x="154052" y="9144"/>
                        <a:pt x="130430" y="20701"/>
                        <a:pt x="108332" y="34671"/>
                      </a:cubicBezTo>
                      <a:cubicBezTo>
                        <a:pt x="87504" y="70358"/>
                        <a:pt x="65406" y="114173"/>
                        <a:pt x="46483" y="164973"/>
                      </a:cubicBezTo>
                      <a:cubicBezTo>
                        <a:pt x="15495" y="248412"/>
                        <a:pt x="-126" y="332994"/>
                        <a:pt x="1" y="416560"/>
                      </a:cubicBezTo>
                      <a:cubicBezTo>
                        <a:pt x="128" y="480568"/>
                        <a:pt x="9653" y="544068"/>
                        <a:pt x="28322" y="606171"/>
                      </a:cubicBezTo>
                      <a:cubicBezTo>
                        <a:pt x="47118" y="627126"/>
                        <a:pt x="68327" y="646049"/>
                        <a:pt x="91695" y="662559"/>
                      </a:cubicBezTo>
                      <a:cubicBezTo>
                        <a:pt x="25782" y="507111"/>
                        <a:pt x="22988" y="345059"/>
                        <a:pt x="83821" y="180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BAF789-B550-8BFC-2126-2FE5C014C966}"/>
                </a:ext>
              </a:extLst>
            </p:cNvPr>
            <p:cNvSpPr/>
            <p:nvPr/>
          </p:nvSpPr>
          <p:spPr>
            <a:xfrm>
              <a:off x="7217110" y="0"/>
              <a:ext cx="4976413" cy="3204336"/>
            </a:xfrm>
            <a:custGeom>
              <a:avLst/>
              <a:gdLst>
                <a:gd name="connsiteX0" fmla="*/ 4976414 w 4976413"/>
                <a:gd name="connsiteY0" fmla="*/ 0 h 3204336"/>
                <a:gd name="connsiteX1" fmla="*/ 176957 w 4976413"/>
                <a:gd name="connsiteY1" fmla="*/ 0 h 3204336"/>
                <a:gd name="connsiteX2" fmla="*/ 33320 w 4976413"/>
                <a:gd name="connsiteY2" fmla="*/ 238506 h 3204336"/>
                <a:gd name="connsiteX3" fmla="*/ 2158665 w 4976413"/>
                <a:gd name="connsiteY3" fmla="*/ 2399030 h 3204336"/>
                <a:gd name="connsiteX4" fmla="*/ 4976414 w 4976413"/>
                <a:gd name="connsiteY4" fmla="*/ 3204337 h 3204336"/>
                <a:gd name="connsiteX5" fmla="*/ 4976414 w 4976413"/>
                <a:gd name="connsiteY5" fmla="*/ 0 h 320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76413" h="3204336">
                  <a:moveTo>
                    <a:pt x="4976414" y="0"/>
                  </a:moveTo>
                  <a:lnTo>
                    <a:pt x="176957" y="0"/>
                  </a:lnTo>
                  <a:cubicBezTo>
                    <a:pt x="109520" y="73279"/>
                    <a:pt x="60117" y="152146"/>
                    <a:pt x="33320" y="238506"/>
                  </a:cubicBezTo>
                  <a:cubicBezTo>
                    <a:pt x="-215346" y="1039622"/>
                    <a:pt x="970834" y="2587498"/>
                    <a:pt x="2158665" y="2399030"/>
                  </a:cubicBezTo>
                  <a:cubicBezTo>
                    <a:pt x="3184571" y="2236216"/>
                    <a:pt x="3884087" y="3148965"/>
                    <a:pt x="4976414" y="3204337"/>
                  </a:cubicBezTo>
                  <a:lnTo>
                    <a:pt x="4976414" y="0"/>
                  </a:ln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" name="Graphique 172">
              <a:extLst>
                <a:ext uri="{FF2B5EF4-FFF2-40B4-BE49-F238E27FC236}">
                  <a16:creationId xmlns:a16="http://schemas.microsoft.com/office/drawing/2014/main" id="{4F9498DF-A673-46C9-4B9A-E2327C9450FF}"/>
                </a:ext>
              </a:extLst>
            </p:cNvPr>
            <p:cNvGrpSpPr/>
            <p:nvPr/>
          </p:nvGrpSpPr>
          <p:grpSpPr>
            <a:xfrm>
              <a:off x="11009135" y="561134"/>
              <a:ext cx="755207" cy="755172"/>
              <a:chOff x="11009135" y="561134"/>
              <a:chExt cx="755207" cy="755172"/>
            </a:xfrm>
          </p:grpSpPr>
          <p:sp>
            <p:nvSpPr>
              <p:cNvPr id="34" name="Forme libre : forme 33">
                <a:extLst>
                  <a:ext uri="{FF2B5EF4-FFF2-40B4-BE49-F238E27FC236}">
                    <a16:creationId xmlns:a16="http://schemas.microsoft.com/office/drawing/2014/main" id="{EF90A102-5B65-9A74-EDFA-2EADCBC4C7F2}"/>
                  </a:ext>
                </a:extLst>
              </p:cNvPr>
              <p:cNvSpPr/>
              <p:nvPr/>
            </p:nvSpPr>
            <p:spPr>
              <a:xfrm>
                <a:off x="11009135" y="561134"/>
                <a:ext cx="755207" cy="755172"/>
              </a:xfrm>
              <a:custGeom>
                <a:avLst/>
                <a:gdLst>
                  <a:gd name="connsiteX0" fmla="*/ 66153 w 755207"/>
                  <a:gd name="connsiteY0" fmla="*/ 164163 h 755172"/>
                  <a:gd name="connsiteX1" fmla="*/ 591044 w 755207"/>
                  <a:gd name="connsiteY1" fmla="*/ 66119 h 755172"/>
                  <a:gd name="connsiteX2" fmla="*/ 689088 w 755207"/>
                  <a:gd name="connsiteY2" fmla="*/ 591010 h 755172"/>
                  <a:gd name="connsiteX3" fmla="*/ 164197 w 755207"/>
                  <a:gd name="connsiteY3" fmla="*/ 689054 h 755172"/>
                  <a:gd name="connsiteX4" fmla="*/ 66153 w 755207"/>
                  <a:gd name="connsiteY4" fmla="*/ 164163 h 755172"/>
                  <a:gd name="connsiteX5" fmla="*/ 66153 w 755207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207" h="755172">
                    <a:moveTo>
                      <a:pt x="66153" y="164163"/>
                    </a:moveTo>
                    <a:cubicBezTo>
                      <a:pt x="184009" y="-7795"/>
                      <a:pt x="419086" y="-51737"/>
                      <a:pt x="591044" y="66119"/>
                    </a:cubicBezTo>
                    <a:cubicBezTo>
                      <a:pt x="763002" y="183975"/>
                      <a:pt x="806944" y="419052"/>
                      <a:pt x="689088" y="591010"/>
                    </a:cubicBezTo>
                    <a:cubicBezTo>
                      <a:pt x="571232" y="762968"/>
                      <a:pt x="336155" y="806910"/>
                      <a:pt x="164197" y="689054"/>
                    </a:cubicBezTo>
                    <a:cubicBezTo>
                      <a:pt x="-7888" y="571198"/>
                      <a:pt x="-51703" y="336121"/>
                      <a:pt x="66153" y="164163"/>
                    </a:cubicBezTo>
                    <a:lnTo>
                      <a:pt x="66153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35" name="Graphique 172">
                <a:extLst>
                  <a:ext uri="{FF2B5EF4-FFF2-40B4-BE49-F238E27FC236}">
                    <a16:creationId xmlns:a16="http://schemas.microsoft.com/office/drawing/2014/main" id="{86EE2E55-5402-0279-3ABC-5ABFD4E19E15}"/>
                  </a:ext>
                </a:extLst>
              </p:cNvPr>
              <p:cNvGrpSpPr/>
              <p:nvPr/>
            </p:nvGrpSpPr>
            <p:grpSpPr>
              <a:xfrm>
                <a:off x="11009135" y="561134"/>
                <a:ext cx="755207" cy="755172"/>
                <a:chOff x="11009135" y="561134"/>
                <a:chExt cx="755207" cy="755172"/>
              </a:xfrm>
            </p:grpSpPr>
            <p:grpSp>
              <p:nvGrpSpPr>
                <p:cNvPr id="36" name="Graphique 172">
                  <a:extLst>
                    <a:ext uri="{FF2B5EF4-FFF2-40B4-BE49-F238E27FC236}">
                      <a16:creationId xmlns:a16="http://schemas.microsoft.com/office/drawing/2014/main" id="{48E0D949-44C7-DC57-DAB3-BA1ACAA55D75}"/>
                    </a:ext>
                  </a:extLst>
                </p:cNvPr>
                <p:cNvGrpSpPr/>
                <p:nvPr/>
              </p:nvGrpSpPr>
              <p:grpSpPr>
                <a:xfrm>
                  <a:off x="11010010" y="572262"/>
                  <a:ext cx="752729" cy="708913"/>
                  <a:chOff x="11010010" y="572262"/>
                  <a:chExt cx="752729" cy="708913"/>
                </a:xfrm>
                <a:solidFill>
                  <a:srgbClr val="FFFFFF"/>
                </a:solidFill>
              </p:grpSpPr>
              <p:sp>
                <p:nvSpPr>
                  <p:cNvPr id="38" name="Forme libre : forme 37">
                    <a:extLst>
                      <a:ext uri="{FF2B5EF4-FFF2-40B4-BE49-F238E27FC236}">
                        <a16:creationId xmlns:a16="http://schemas.microsoft.com/office/drawing/2014/main" id="{7314A45D-31D1-0193-6552-F2346F780A66}"/>
                      </a:ext>
                    </a:extLst>
                  </p:cNvPr>
                  <p:cNvSpPr/>
                  <p:nvPr/>
                </p:nvSpPr>
                <p:spPr>
                  <a:xfrm>
                    <a:off x="11010010" y="960119"/>
                    <a:ext cx="608203" cy="321055"/>
                  </a:xfrm>
                  <a:custGeom>
                    <a:avLst/>
                    <a:gdLst>
                      <a:gd name="connsiteX0" fmla="*/ 144780 w 608203"/>
                      <a:gd name="connsiteY0" fmla="*/ 143510 h 321055"/>
                      <a:gd name="connsiteX1" fmla="*/ 0 w 608203"/>
                      <a:gd name="connsiteY1" fmla="*/ 0 h 321055"/>
                      <a:gd name="connsiteX2" fmla="*/ 12573 w 608203"/>
                      <a:gd name="connsiteY2" fmla="*/ 77470 h 321055"/>
                      <a:gd name="connsiteX3" fmla="*/ 119126 w 608203"/>
                      <a:gd name="connsiteY3" fmla="*/ 174752 h 321055"/>
                      <a:gd name="connsiteX4" fmla="*/ 346075 w 608203"/>
                      <a:gd name="connsiteY4" fmla="*/ 292735 h 321055"/>
                      <a:gd name="connsiteX5" fmla="*/ 535686 w 608203"/>
                      <a:gd name="connsiteY5" fmla="*/ 321056 h 321055"/>
                      <a:gd name="connsiteX6" fmla="*/ 608203 w 608203"/>
                      <a:gd name="connsiteY6" fmla="*/ 276987 h 321055"/>
                      <a:gd name="connsiteX7" fmla="*/ 144780 w 608203"/>
                      <a:gd name="connsiteY7" fmla="*/ 143510 h 3210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08203" h="321055">
                        <a:moveTo>
                          <a:pt x="144780" y="143510"/>
                        </a:moveTo>
                        <a:cubicBezTo>
                          <a:pt x="77089" y="91948"/>
                          <a:pt x="28575" y="36830"/>
                          <a:pt x="0" y="0"/>
                        </a:cubicBezTo>
                        <a:cubicBezTo>
                          <a:pt x="1524" y="26162"/>
                          <a:pt x="5715" y="52197"/>
                          <a:pt x="12573" y="77470"/>
                        </a:cubicBezTo>
                        <a:cubicBezTo>
                          <a:pt x="40513" y="107823"/>
                          <a:pt x="75946" y="141859"/>
                          <a:pt x="119126" y="174752"/>
                        </a:cubicBezTo>
                        <a:cubicBezTo>
                          <a:pt x="189865" y="228854"/>
                          <a:pt x="266192" y="268478"/>
                          <a:pt x="346075" y="292735"/>
                        </a:cubicBezTo>
                        <a:cubicBezTo>
                          <a:pt x="407416" y="311277"/>
                          <a:pt x="470789" y="320802"/>
                          <a:pt x="535686" y="321056"/>
                        </a:cubicBezTo>
                        <a:cubicBezTo>
                          <a:pt x="561213" y="309245"/>
                          <a:pt x="585597" y="294513"/>
                          <a:pt x="608203" y="276987"/>
                        </a:cubicBezTo>
                        <a:cubicBezTo>
                          <a:pt x="440182" y="294640"/>
                          <a:pt x="284480" y="249936"/>
                          <a:pt x="144780" y="14351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4394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9" name="Forme libre : forme 38">
                    <a:extLst>
                      <a:ext uri="{FF2B5EF4-FFF2-40B4-BE49-F238E27FC236}">
                        <a16:creationId xmlns:a16="http://schemas.microsoft.com/office/drawing/2014/main" id="{140BE023-1262-C41E-4182-98E274D443F7}"/>
                      </a:ext>
                    </a:extLst>
                  </p:cNvPr>
                  <p:cNvSpPr/>
                  <p:nvPr/>
                </p:nvSpPr>
                <p:spPr>
                  <a:xfrm>
                    <a:off x="11255756" y="572262"/>
                    <a:ext cx="506983" cy="331088"/>
                  </a:xfrm>
                  <a:custGeom>
                    <a:avLst/>
                    <a:gdLst>
                      <a:gd name="connsiteX0" fmla="*/ 377444 w 506983"/>
                      <a:gd name="connsiteY0" fmla="*/ 254508 h 331088"/>
                      <a:gd name="connsiteX1" fmla="*/ 132461 w 506983"/>
                      <a:gd name="connsiteY1" fmla="*/ 175768 h 331088"/>
                      <a:gd name="connsiteX2" fmla="*/ 40894 w 506983"/>
                      <a:gd name="connsiteY2" fmla="*/ 17018 h 331088"/>
                      <a:gd name="connsiteX3" fmla="*/ 39750 w 506983"/>
                      <a:gd name="connsiteY3" fmla="*/ 0 h 331088"/>
                      <a:gd name="connsiteX4" fmla="*/ 0 w 506983"/>
                      <a:gd name="connsiteY4" fmla="*/ 12319 h 331088"/>
                      <a:gd name="connsiteX5" fmla="*/ 508 w 506983"/>
                      <a:gd name="connsiteY5" fmla="*/ 19558 h 331088"/>
                      <a:gd name="connsiteX6" fmla="*/ 112522 w 506983"/>
                      <a:gd name="connsiteY6" fmla="*/ 210820 h 331088"/>
                      <a:gd name="connsiteX7" fmla="*/ 368808 w 506983"/>
                      <a:gd name="connsiteY7" fmla="*/ 293878 h 331088"/>
                      <a:gd name="connsiteX8" fmla="*/ 506984 w 506983"/>
                      <a:gd name="connsiteY8" fmla="*/ 331089 h 331088"/>
                      <a:gd name="connsiteX9" fmla="*/ 499745 w 506983"/>
                      <a:gd name="connsiteY9" fmla="*/ 285369 h 331088"/>
                      <a:gd name="connsiteX10" fmla="*/ 377444 w 506983"/>
                      <a:gd name="connsiteY10" fmla="*/ 254381 h 3310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06983" h="331088">
                        <a:moveTo>
                          <a:pt x="377444" y="254508"/>
                        </a:moveTo>
                        <a:cubicBezTo>
                          <a:pt x="296799" y="236982"/>
                          <a:pt x="205359" y="217043"/>
                          <a:pt x="132461" y="175768"/>
                        </a:cubicBezTo>
                        <a:cubicBezTo>
                          <a:pt x="78739" y="145288"/>
                          <a:pt x="47878" y="91948"/>
                          <a:pt x="40894" y="17018"/>
                        </a:cubicBezTo>
                        <a:cubicBezTo>
                          <a:pt x="40386" y="11303"/>
                          <a:pt x="40005" y="5588"/>
                          <a:pt x="39750" y="0"/>
                        </a:cubicBezTo>
                        <a:cubicBezTo>
                          <a:pt x="26288" y="3302"/>
                          <a:pt x="12953" y="7493"/>
                          <a:pt x="0" y="12319"/>
                        </a:cubicBezTo>
                        <a:cubicBezTo>
                          <a:pt x="126" y="14732"/>
                          <a:pt x="253" y="17145"/>
                          <a:pt x="508" y="19558"/>
                        </a:cubicBezTo>
                        <a:cubicBezTo>
                          <a:pt x="8509" y="107696"/>
                          <a:pt x="47244" y="173863"/>
                          <a:pt x="112522" y="210820"/>
                        </a:cubicBezTo>
                        <a:cubicBezTo>
                          <a:pt x="190626" y="255016"/>
                          <a:pt x="285242" y="275717"/>
                          <a:pt x="368808" y="293878"/>
                        </a:cubicBezTo>
                        <a:cubicBezTo>
                          <a:pt x="420624" y="305181"/>
                          <a:pt x="470281" y="315976"/>
                          <a:pt x="506984" y="331089"/>
                        </a:cubicBezTo>
                        <a:cubicBezTo>
                          <a:pt x="505587" y="315722"/>
                          <a:pt x="503047" y="300482"/>
                          <a:pt x="499745" y="285369"/>
                        </a:cubicBezTo>
                        <a:cubicBezTo>
                          <a:pt x="464438" y="273431"/>
                          <a:pt x="422783" y="264287"/>
                          <a:pt x="377444" y="25438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4394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37" name="Forme libre : forme 36">
                  <a:extLst>
                    <a:ext uri="{FF2B5EF4-FFF2-40B4-BE49-F238E27FC236}">
                      <a16:creationId xmlns:a16="http://schemas.microsoft.com/office/drawing/2014/main" id="{60CEFEB0-92D1-80D2-2756-AD0FBC024EEB}"/>
                    </a:ext>
                  </a:extLst>
                </p:cNvPr>
                <p:cNvSpPr/>
                <p:nvPr/>
              </p:nvSpPr>
              <p:spPr>
                <a:xfrm>
                  <a:off x="11009135" y="561134"/>
                  <a:ext cx="755207" cy="755172"/>
                </a:xfrm>
                <a:custGeom>
                  <a:avLst/>
                  <a:gdLst>
                    <a:gd name="connsiteX0" fmla="*/ 66153 w 755207"/>
                    <a:gd name="connsiteY0" fmla="*/ 164163 h 755172"/>
                    <a:gd name="connsiteX1" fmla="*/ 591044 w 755207"/>
                    <a:gd name="connsiteY1" fmla="*/ 66119 h 755172"/>
                    <a:gd name="connsiteX2" fmla="*/ 689088 w 755207"/>
                    <a:gd name="connsiteY2" fmla="*/ 591010 h 755172"/>
                    <a:gd name="connsiteX3" fmla="*/ 164197 w 755207"/>
                    <a:gd name="connsiteY3" fmla="*/ 689054 h 755172"/>
                    <a:gd name="connsiteX4" fmla="*/ 66153 w 755207"/>
                    <a:gd name="connsiteY4" fmla="*/ 164163 h 755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5207" h="755172">
                      <a:moveTo>
                        <a:pt x="66153" y="164163"/>
                      </a:moveTo>
                      <a:cubicBezTo>
                        <a:pt x="184009" y="-7795"/>
                        <a:pt x="419086" y="-51737"/>
                        <a:pt x="591044" y="66119"/>
                      </a:cubicBezTo>
                      <a:cubicBezTo>
                        <a:pt x="763002" y="183975"/>
                        <a:pt x="806944" y="419052"/>
                        <a:pt x="689088" y="591010"/>
                      </a:cubicBezTo>
                      <a:cubicBezTo>
                        <a:pt x="571232" y="762968"/>
                        <a:pt x="336155" y="806910"/>
                        <a:pt x="164197" y="689054"/>
                      </a:cubicBezTo>
                      <a:cubicBezTo>
                        <a:pt x="-7888" y="571198"/>
                        <a:pt x="-51703" y="336121"/>
                        <a:pt x="66153" y="164163"/>
                      </a:cubicBezTo>
                    </a:path>
                  </a:pathLst>
                </a:custGeom>
                <a:noFill/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" name="Graphique 172">
              <a:extLst>
                <a:ext uri="{FF2B5EF4-FFF2-40B4-BE49-F238E27FC236}">
                  <a16:creationId xmlns:a16="http://schemas.microsoft.com/office/drawing/2014/main" id="{B74C2B67-7E0C-9B1A-BF53-F64BC91B1D1D}"/>
                </a:ext>
              </a:extLst>
            </p:cNvPr>
            <p:cNvGrpSpPr/>
            <p:nvPr/>
          </p:nvGrpSpPr>
          <p:grpSpPr>
            <a:xfrm>
              <a:off x="8649763" y="1237155"/>
              <a:ext cx="755172" cy="755172"/>
              <a:chOff x="8649763" y="1237155"/>
              <a:chExt cx="755172" cy="755172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64EE54B4-E8C7-E4FD-DDC1-E7774210F669}"/>
                  </a:ext>
                </a:extLst>
              </p:cNvPr>
              <p:cNvSpPr/>
              <p:nvPr/>
            </p:nvSpPr>
            <p:spPr>
              <a:xfrm>
                <a:off x="8649763" y="1237155"/>
                <a:ext cx="755172" cy="755172"/>
              </a:xfrm>
              <a:custGeom>
                <a:avLst/>
                <a:gdLst>
                  <a:gd name="connsiteX0" fmla="*/ 66119 w 755172"/>
                  <a:gd name="connsiteY0" fmla="*/ 164163 h 755172"/>
                  <a:gd name="connsiteX1" fmla="*/ 591010 w 755172"/>
                  <a:gd name="connsiteY1" fmla="*/ 66119 h 755172"/>
                  <a:gd name="connsiteX2" fmla="*/ 689054 w 755172"/>
                  <a:gd name="connsiteY2" fmla="*/ 591010 h 755172"/>
                  <a:gd name="connsiteX3" fmla="*/ 164163 w 755172"/>
                  <a:gd name="connsiteY3" fmla="*/ 689054 h 755172"/>
                  <a:gd name="connsiteX4" fmla="*/ 66119 w 755172"/>
                  <a:gd name="connsiteY4" fmla="*/ 164163 h 755172"/>
                  <a:gd name="connsiteX5" fmla="*/ 66119 w 755172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172" h="755172">
                    <a:moveTo>
                      <a:pt x="66119" y="164163"/>
                    </a:moveTo>
                    <a:cubicBezTo>
                      <a:pt x="183975" y="-7795"/>
                      <a:pt x="419052" y="-51737"/>
                      <a:pt x="591010" y="66119"/>
                    </a:cubicBezTo>
                    <a:cubicBezTo>
                      <a:pt x="762968" y="183975"/>
                      <a:pt x="806910" y="419052"/>
                      <a:pt x="689054" y="591010"/>
                    </a:cubicBezTo>
                    <a:cubicBezTo>
                      <a:pt x="571198" y="762968"/>
                      <a:pt x="336121" y="806910"/>
                      <a:pt x="164163" y="689054"/>
                    </a:cubicBezTo>
                    <a:cubicBezTo>
                      <a:pt x="-7795" y="571198"/>
                      <a:pt x="-51737" y="336121"/>
                      <a:pt x="66119" y="164163"/>
                    </a:cubicBezTo>
                    <a:lnTo>
                      <a:pt x="66119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31" name="Graphique 172">
                <a:extLst>
                  <a:ext uri="{FF2B5EF4-FFF2-40B4-BE49-F238E27FC236}">
                    <a16:creationId xmlns:a16="http://schemas.microsoft.com/office/drawing/2014/main" id="{4A551DFC-78C3-A85D-99F0-FDC892FF19C0}"/>
                  </a:ext>
                </a:extLst>
              </p:cNvPr>
              <p:cNvGrpSpPr/>
              <p:nvPr/>
            </p:nvGrpSpPr>
            <p:grpSpPr>
              <a:xfrm>
                <a:off x="8650478" y="1248283"/>
                <a:ext cx="752855" cy="709040"/>
                <a:chOff x="8650478" y="1248283"/>
                <a:chExt cx="752855" cy="709040"/>
              </a:xfrm>
              <a:solidFill>
                <a:srgbClr val="FFFFFF"/>
              </a:solidFill>
            </p:grpSpPr>
            <p:sp>
              <p:nvSpPr>
                <p:cNvPr id="32" name="Forme libre : forme 31">
                  <a:extLst>
                    <a:ext uri="{FF2B5EF4-FFF2-40B4-BE49-F238E27FC236}">
                      <a16:creationId xmlns:a16="http://schemas.microsoft.com/office/drawing/2014/main" id="{F419541E-D353-9F14-396C-467E2E94E485}"/>
                    </a:ext>
                  </a:extLst>
                </p:cNvPr>
                <p:cNvSpPr/>
                <p:nvPr/>
              </p:nvSpPr>
              <p:spPr>
                <a:xfrm>
                  <a:off x="8650478" y="1636267"/>
                  <a:ext cx="608203" cy="321055"/>
                </a:xfrm>
                <a:custGeom>
                  <a:avLst/>
                  <a:gdLst>
                    <a:gd name="connsiteX0" fmla="*/ 144780 w 608203"/>
                    <a:gd name="connsiteY0" fmla="*/ 143510 h 321055"/>
                    <a:gd name="connsiteX1" fmla="*/ 0 w 608203"/>
                    <a:gd name="connsiteY1" fmla="*/ 0 h 321055"/>
                    <a:gd name="connsiteX2" fmla="*/ 12573 w 608203"/>
                    <a:gd name="connsiteY2" fmla="*/ 77470 h 321055"/>
                    <a:gd name="connsiteX3" fmla="*/ 119126 w 608203"/>
                    <a:gd name="connsiteY3" fmla="*/ 174752 h 321055"/>
                    <a:gd name="connsiteX4" fmla="*/ 346075 w 608203"/>
                    <a:gd name="connsiteY4" fmla="*/ 292735 h 321055"/>
                    <a:gd name="connsiteX5" fmla="*/ 535686 w 608203"/>
                    <a:gd name="connsiteY5" fmla="*/ 321056 h 321055"/>
                    <a:gd name="connsiteX6" fmla="*/ 608203 w 608203"/>
                    <a:gd name="connsiteY6" fmla="*/ 276987 h 321055"/>
                    <a:gd name="connsiteX7" fmla="*/ 144780 w 608203"/>
                    <a:gd name="connsiteY7" fmla="*/ 143510 h 321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08203" h="321055">
                      <a:moveTo>
                        <a:pt x="144780" y="143510"/>
                      </a:moveTo>
                      <a:cubicBezTo>
                        <a:pt x="77089" y="91948"/>
                        <a:pt x="28575" y="36830"/>
                        <a:pt x="0" y="0"/>
                      </a:cubicBezTo>
                      <a:cubicBezTo>
                        <a:pt x="1524" y="26162"/>
                        <a:pt x="5715" y="52197"/>
                        <a:pt x="12573" y="77470"/>
                      </a:cubicBezTo>
                      <a:cubicBezTo>
                        <a:pt x="40513" y="107823"/>
                        <a:pt x="75946" y="141859"/>
                        <a:pt x="119126" y="174752"/>
                      </a:cubicBezTo>
                      <a:cubicBezTo>
                        <a:pt x="189865" y="228854"/>
                        <a:pt x="266192" y="268478"/>
                        <a:pt x="346075" y="292735"/>
                      </a:cubicBezTo>
                      <a:cubicBezTo>
                        <a:pt x="407415" y="311277"/>
                        <a:pt x="470789" y="320802"/>
                        <a:pt x="535686" y="321056"/>
                      </a:cubicBezTo>
                      <a:cubicBezTo>
                        <a:pt x="561213" y="309245"/>
                        <a:pt x="585597" y="294513"/>
                        <a:pt x="608203" y="276987"/>
                      </a:cubicBezTo>
                      <a:cubicBezTo>
                        <a:pt x="440309" y="294640"/>
                        <a:pt x="284480" y="249936"/>
                        <a:pt x="144780" y="1435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Forme libre : forme 32">
                  <a:extLst>
                    <a:ext uri="{FF2B5EF4-FFF2-40B4-BE49-F238E27FC236}">
                      <a16:creationId xmlns:a16="http://schemas.microsoft.com/office/drawing/2014/main" id="{4CE0DAE4-2DE6-126C-8302-E8C6F3E96BAE}"/>
                    </a:ext>
                  </a:extLst>
                </p:cNvPr>
                <p:cNvSpPr/>
                <p:nvPr/>
              </p:nvSpPr>
              <p:spPr>
                <a:xfrm>
                  <a:off x="8896350" y="1248283"/>
                  <a:ext cx="506983" cy="331088"/>
                </a:xfrm>
                <a:custGeom>
                  <a:avLst/>
                  <a:gdLst>
                    <a:gd name="connsiteX0" fmla="*/ 377444 w 506983"/>
                    <a:gd name="connsiteY0" fmla="*/ 254508 h 331088"/>
                    <a:gd name="connsiteX1" fmla="*/ 132461 w 506983"/>
                    <a:gd name="connsiteY1" fmla="*/ 175768 h 331088"/>
                    <a:gd name="connsiteX2" fmla="*/ 40894 w 506983"/>
                    <a:gd name="connsiteY2" fmla="*/ 17018 h 331088"/>
                    <a:gd name="connsiteX3" fmla="*/ 39751 w 506983"/>
                    <a:gd name="connsiteY3" fmla="*/ 0 h 331088"/>
                    <a:gd name="connsiteX4" fmla="*/ 0 w 506983"/>
                    <a:gd name="connsiteY4" fmla="*/ 12319 h 331088"/>
                    <a:gd name="connsiteX5" fmla="*/ 508 w 506983"/>
                    <a:gd name="connsiteY5" fmla="*/ 19558 h 331088"/>
                    <a:gd name="connsiteX6" fmla="*/ 112522 w 506983"/>
                    <a:gd name="connsiteY6" fmla="*/ 210820 h 331088"/>
                    <a:gd name="connsiteX7" fmla="*/ 368808 w 506983"/>
                    <a:gd name="connsiteY7" fmla="*/ 293878 h 331088"/>
                    <a:gd name="connsiteX8" fmla="*/ 506984 w 506983"/>
                    <a:gd name="connsiteY8" fmla="*/ 331089 h 331088"/>
                    <a:gd name="connsiteX9" fmla="*/ 499745 w 506983"/>
                    <a:gd name="connsiteY9" fmla="*/ 285369 h 331088"/>
                    <a:gd name="connsiteX10" fmla="*/ 377444 w 506983"/>
                    <a:gd name="connsiteY10" fmla="*/ 254381 h 331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06983" h="331088">
                      <a:moveTo>
                        <a:pt x="377444" y="254508"/>
                      </a:moveTo>
                      <a:cubicBezTo>
                        <a:pt x="296799" y="236982"/>
                        <a:pt x="205359" y="217043"/>
                        <a:pt x="132461" y="175768"/>
                      </a:cubicBezTo>
                      <a:cubicBezTo>
                        <a:pt x="78740" y="145288"/>
                        <a:pt x="47879" y="91948"/>
                        <a:pt x="40894" y="17018"/>
                      </a:cubicBezTo>
                      <a:cubicBezTo>
                        <a:pt x="40386" y="11303"/>
                        <a:pt x="40005" y="5588"/>
                        <a:pt x="39751" y="0"/>
                      </a:cubicBezTo>
                      <a:cubicBezTo>
                        <a:pt x="26289" y="3302"/>
                        <a:pt x="12954" y="7493"/>
                        <a:pt x="0" y="12319"/>
                      </a:cubicBezTo>
                      <a:cubicBezTo>
                        <a:pt x="127" y="14732"/>
                        <a:pt x="254" y="17145"/>
                        <a:pt x="508" y="19558"/>
                      </a:cubicBezTo>
                      <a:cubicBezTo>
                        <a:pt x="8509" y="107696"/>
                        <a:pt x="47244" y="173863"/>
                        <a:pt x="112522" y="210820"/>
                      </a:cubicBezTo>
                      <a:cubicBezTo>
                        <a:pt x="190627" y="255016"/>
                        <a:pt x="285242" y="275717"/>
                        <a:pt x="368808" y="293878"/>
                      </a:cubicBezTo>
                      <a:cubicBezTo>
                        <a:pt x="420624" y="305181"/>
                        <a:pt x="470281" y="315976"/>
                        <a:pt x="506984" y="331089"/>
                      </a:cubicBezTo>
                      <a:cubicBezTo>
                        <a:pt x="505587" y="315722"/>
                        <a:pt x="503047" y="300482"/>
                        <a:pt x="499745" y="285369"/>
                      </a:cubicBezTo>
                      <a:cubicBezTo>
                        <a:pt x="464439" y="273431"/>
                        <a:pt x="422783" y="264287"/>
                        <a:pt x="377444" y="25438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4" name="Graphique 172">
              <a:extLst>
                <a:ext uri="{FF2B5EF4-FFF2-40B4-BE49-F238E27FC236}">
                  <a16:creationId xmlns:a16="http://schemas.microsoft.com/office/drawing/2014/main" id="{6F308E29-5823-6CDB-4857-452943997490}"/>
                </a:ext>
              </a:extLst>
            </p:cNvPr>
            <p:cNvGrpSpPr/>
            <p:nvPr/>
          </p:nvGrpSpPr>
          <p:grpSpPr>
            <a:xfrm>
              <a:off x="7559912" y="0"/>
              <a:ext cx="755159" cy="545238"/>
              <a:chOff x="7559912" y="0"/>
              <a:chExt cx="755159" cy="545238"/>
            </a:xfrm>
          </p:grpSpPr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34522315-A7BE-71B9-9796-CEF52812B3AA}"/>
                  </a:ext>
                </a:extLst>
              </p:cNvPr>
              <p:cNvSpPr/>
              <p:nvPr/>
            </p:nvSpPr>
            <p:spPr>
              <a:xfrm>
                <a:off x="7559947" y="0"/>
                <a:ext cx="755123" cy="545238"/>
              </a:xfrm>
              <a:custGeom>
                <a:avLst/>
                <a:gdLst>
                  <a:gd name="connsiteX0" fmla="*/ 39224 w 755123"/>
                  <a:gd name="connsiteY0" fmla="*/ 0 h 545238"/>
                  <a:gd name="connsiteX1" fmla="*/ 82404 w 755123"/>
                  <a:gd name="connsiteY1" fmla="*/ 403098 h 545238"/>
                  <a:gd name="connsiteX2" fmla="*/ 613010 w 755123"/>
                  <a:gd name="connsiteY2" fmla="*/ 462788 h 545238"/>
                  <a:gd name="connsiteX3" fmla="*/ 715880 w 755123"/>
                  <a:gd name="connsiteY3" fmla="*/ 0 h 545238"/>
                  <a:gd name="connsiteX4" fmla="*/ 39224 w 755123"/>
                  <a:gd name="connsiteY4" fmla="*/ 0 h 545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5123" h="545238">
                    <a:moveTo>
                      <a:pt x="39224" y="0"/>
                    </a:moveTo>
                    <a:cubicBezTo>
                      <a:pt x="-23768" y="127254"/>
                      <a:pt x="-11957" y="284734"/>
                      <a:pt x="82404" y="403098"/>
                    </a:cubicBezTo>
                    <a:cubicBezTo>
                      <a:pt x="212452" y="566166"/>
                      <a:pt x="450069" y="592836"/>
                      <a:pt x="613010" y="462788"/>
                    </a:cubicBezTo>
                    <a:cubicBezTo>
                      <a:pt x="754615" y="349885"/>
                      <a:pt x="793350" y="155829"/>
                      <a:pt x="715880" y="0"/>
                    </a:cubicBezTo>
                    <a:lnTo>
                      <a:pt x="39224" y="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7" name="Graphique 172">
                <a:extLst>
                  <a:ext uri="{FF2B5EF4-FFF2-40B4-BE49-F238E27FC236}">
                    <a16:creationId xmlns:a16="http://schemas.microsoft.com/office/drawing/2014/main" id="{86A0D155-CB26-F9E9-FD4B-046B286D7EF2}"/>
                  </a:ext>
                </a:extLst>
              </p:cNvPr>
              <p:cNvGrpSpPr/>
              <p:nvPr/>
            </p:nvGrpSpPr>
            <p:grpSpPr>
              <a:xfrm>
                <a:off x="7559912" y="0"/>
                <a:ext cx="751603" cy="544956"/>
                <a:chOff x="7559912" y="0"/>
                <a:chExt cx="751603" cy="544956"/>
              </a:xfrm>
              <a:solidFill>
                <a:srgbClr val="FFFFFF"/>
              </a:solidFill>
            </p:grpSpPr>
            <p:sp>
              <p:nvSpPr>
                <p:cNvPr id="28" name="Forme libre : forme 27">
                  <a:extLst>
                    <a:ext uri="{FF2B5EF4-FFF2-40B4-BE49-F238E27FC236}">
                      <a16:creationId xmlns:a16="http://schemas.microsoft.com/office/drawing/2014/main" id="{1A3B2124-5F5D-1999-4704-A6BA5D43F97B}"/>
                    </a:ext>
                  </a:extLst>
                </p:cNvPr>
                <p:cNvSpPr/>
                <p:nvPr/>
              </p:nvSpPr>
              <p:spPr>
                <a:xfrm>
                  <a:off x="7847838" y="33655"/>
                  <a:ext cx="463677" cy="511301"/>
                </a:xfrm>
                <a:custGeom>
                  <a:avLst/>
                  <a:gdLst>
                    <a:gd name="connsiteX0" fmla="*/ 381127 w 463677"/>
                    <a:gd name="connsiteY0" fmla="*/ 255270 h 511301"/>
                    <a:gd name="connsiteX1" fmla="*/ 463677 w 463677"/>
                    <a:gd name="connsiteY1" fmla="*/ 82169 h 511301"/>
                    <a:gd name="connsiteX2" fmla="*/ 442722 w 463677"/>
                    <a:gd name="connsiteY2" fmla="*/ 0 h 511301"/>
                    <a:gd name="connsiteX3" fmla="*/ 179578 w 463677"/>
                    <a:gd name="connsiteY3" fmla="*/ 404114 h 511301"/>
                    <a:gd name="connsiteX4" fmla="*/ 0 w 463677"/>
                    <a:gd name="connsiteY4" fmla="*/ 500634 h 511301"/>
                    <a:gd name="connsiteX5" fmla="*/ 77724 w 463677"/>
                    <a:gd name="connsiteY5" fmla="*/ 511302 h 511301"/>
                    <a:gd name="connsiteX6" fmla="*/ 201930 w 463677"/>
                    <a:gd name="connsiteY6" fmla="*/ 437896 h 511301"/>
                    <a:gd name="connsiteX7" fmla="*/ 381127 w 463677"/>
                    <a:gd name="connsiteY7" fmla="*/ 255270 h 511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3677" h="511301">
                      <a:moveTo>
                        <a:pt x="381127" y="255270"/>
                      </a:moveTo>
                      <a:cubicBezTo>
                        <a:pt x="416814" y="202057"/>
                        <a:pt x="444373" y="144145"/>
                        <a:pt x="463677" y="82169"/>
                      </a:cubicBezTo>
                      <a:cubicBezTo>
                        <a:pt x="459867" y="54356"/>
                        <a:pt x="452882" y="26797"/>
                        <a:pt x="442722" y="0"/>
                      </a:cubicBezTo>
                      <a:cubicBezTo>
                        <a:pt x="410464" y="165735"/>
                        <a:pt x="322199" y="301625"/>
                        <a:pt x="179578" y="404114"/>
                      </a:cubicBezTo>
                      <a:cubicBezTo>
                        <a:pt x="110490" y="453771"/>
                        <a:pt x="43561" y="483997"/>
                        <a:pt x="0" y="500634"/>
                      </a:cubicBezTo>
                      <a:cubicBezTo>
                        <a:pt x="25527" y="506857"/>
                        <a:pt x="51562" y="510413"/>
                        <a:pt x="77724" y="511302"/>
                      </a:cubicBezTo>
                      <a:cubicBezTo>
                        <a:pt x="114935" y="493395"/>
                        <a:pt x="157734" y="469519"/>
                        <a:pt x="201930" y="437896"/>
                      </a:cubicBezTo>
                      <a:cubicBezTo>
                        <a:pt x="274320" y="386080"/>
                        <a:pt x="334645" y="324739"/>
                        <a:pt x="381127" y="25527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Forme libre : forme 28">
                  <a:extLst>
                    <a:ext uri="{FF2B5EF4-FFF2-40B4-BE49-F238E27FC236}">
                      <a16:creationId xmlns:a16="http://schemas.microsoft.com/office/drawing/2014/main" id="{2A22E637-4277-2518-D4D1-BA23C76FC893}"/>
                    </a:ext>
                  </a:extLst>
                </p:cNvPr>
                <p:cNvSpPr/>
                <p:nvPr/>
              </p:nvSpPr>
              <p:spPr>
                <a:xfrm>
                  <a:off x="7559912" y="0"/>
                  <a:ext cx="330979" cy="197993"/>
                </a:xfrm>
                <a:custGeom>
                  <a:avLst/>
                  <a:gdLst>
                    <a:gd name="connsiteX0" fmla="*/ 283227 w 330979"/>
                    <a:gd name="connsiteY0" fmla="*/ 0 h 197993"/>
                    <a:gd name="connsiteX1" fmla="*/ 195597 w 330979"/>
                    <a:gd name="connsiteY1" fmla="*/ 110490 h 197993"/>
                    <a:gd name="connsiteX2" fmla="*/ 17035 w 330979"/>
                    <a:gd name="connsiteY2" fmla="*/ 151765 h 197993"/>
                    <a:gd name="connsiteX3" fmla="*/ 525 w 330979"/>
                    <a:gd name="connsiteY3" fmla="*/ 147828 h 197993"/>
                    <a:gd name="connsiteX4" fmla="*/ 525 w 330979"/>
                    <a:gd name="connsiteY4" fmla="*/ 189484 h 197993"/>
                    <a:gd name="connsiteX5" fmla="*/ 7637 w 330979"/>
                    <a:gd name="connsiteY5" fmla="*/ 191135 h 197993"/>
                    <a:gd name="connsiteX6" fmla="*/ 71391 w 330979"/>
                    <a:gd name="connsiteY6" fmla="*/ 197993 h 197993"/>
                    <a:gd name="connsiteX7" fmla="*/ 223410 w 330979"/>
                    <a:gd name="connsiteY7" fmla="*/ 139827 h 197993"/>
                    <a:gd name="connsiteX8" fmla="*/ 330979 w 330979"/>
                    <a:gd name="connsiteY8" fmla="*/ 0 h 197993"/>
                    <a:gd name="connsiteX9" fmla="*/ 283227 w 330979"/>
                    <a:gd name="connsiteY9" fmla="*/ 0 h 1979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979" h="197993">
                      <a:moveTo>
                        <a:pt x="283227" y="0"/>
                      </a:moveTo>
                      <a:cubicBezTo>
                        <a:pt x="257446" y="40386"/>
                        <a:pt x="228744" y="79121"/>
                        <a:pt x="195597" y="110490"/>
                      </a:cubicBezTo>
                      <a:cubicBezTo>
                        <a:pt x="150766" y="153035"/>
                        <a:pt x="90695" y="166878"/>
                        <a:pt x="17035" y="151765"/>
                      </a:cubicBezTo>
                      <a:cubicBezTo>
                        <a:pt x="11320" y="150622"/>
                        <a:pt x="5859" y="149225"/>
                        <a:pt x="525" y="147828"/>
                      </a:cubicBezTo>
                      <a:cubicBezTo>
                        <a:pt x="-237" y="161671"/>
                        <a:pt x="-110" y="175641"/>
                        <a:pt x="525" y="189484"/>
                      </a:cubicBezTo>
                      <a:cubicBezTo>
                        <a:pt x="2938" y="189992"/>
                        <a:pt x="5224" y="190627"/>
                        <a:pt x="7637" y="191135"/>
                      </a:cubicBezTo>
                      <a:cubicBezTo>
                        <a:pt x="29735" y="195707"/>
                        <a:pt x="50944" y="197993"/>
                        <a:pt x="71391" y="197993"/>
                      </a:cubicBezTo>
                      <a:cubicBezTo>
                        <a:pt x="130954" y="197993"/>
                        <a:pt x="182770" y="178308"/>
                        <a:pt x="223410" y="139827"/>
                      </a:cubicBezTo>
                      <a:cubicBezTo>
                        <a:pt x="265701" y="99822"/>
                        <a:pt x="300372" y="50165"/>
                        <a:pt x="330979" y="0"/>
                      </a:cubicBezTo>
                      <a:lnTo>
                        <a:pt x="28322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D10026E8-68ED-4178-BFFB-9552CEA4D810}"/>
                </a:ext>
              </a:extLst>
            </p:cNvPr>
            <p:cNvSpPr/>
            <p:nvPr/>
          </p:nvSpPr>
          <p:spPr>
            <a:xfrm>
              <a:off x="0" y="0"/>
              <a:ext cx="2824352" cy="1845945"/>
            </a:xfrm>
            <a:custGeom>
              <a:avLst/>
              <a:gdLst>
                <a:gd name="connsiteX0" fmla="*/ 2184781 w 2824352"/>
                <a:gd name="connsiteY0" fmla="*/ 0 h 1845945"/>
                <a:gd name="connsiteX1" fmla="*/ 1544574 w 2824352"/>
                <a:gd name="connsiteY1" fmla="*/ 602615 h 1845945"/>
                <a:gd name="connsiteX2" fmla="*/ 1190752 w 2824352"/>
                <a:gd name="connsiteY2" fmla="*/ 951992 h 1845945"/>
                <a:gd name="connsiteX3" fmla="*/ 0 w 2824352"/>
                <a:gd name="connsiteY3" fmla="*/ 1486281 h 1845945"/>
                <a:gd name="connsiteX4" fmla="*/ 0 w 2824352"/>
                <a:gd name="connsiteY4" fmla="*/ 1845945 h 1845945"/>
                <a:gd name="connsiteX5" fmla="*/ 640334 w 2824352"/>
                <a:gd name="connsiteY5" fmla="*/ 1692529 h 1845945"/>
                <a:gd name="connsiteX6" fmla="*/ 1431163 w 2824352"/>
                <a:gd name="connsiteY6" fmla="*/ 1215644 h 1845945"/>
                <a:gd name="connsiteX7" fmla="*/ 1799844 w 2824352"/>
                <a:gd name="connsiteY7" fmla="*/ 851789 h 1845945"/>
                <a:gd name="connsiteX8" fmla="*/ 2824353 w 2824352"/>
                <a:gd name="connsiteY8" fmla="*/ 0 h 1845945"/>
                <a:gd name="connsiteX9" fmla="*/ 2184908 w 2824352"/>
                <a:gd name="connsiteY9" fmla="*/ 0 h 1845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4352" h="1845945">
                  <a:moveTo>
                    <a:pt x="2184781" y="0"/>
                  </a:moveTo>
                  <a:cubicBezTo>
                    <a:pt x="1945386" y="192278"/>
                    <a:pt x="1735963" y="406527"/>
                    <a:pt x="1544574" y="602615"/>
                  </a:cubicBezTo>
                  <a:cubicBezTo>
                    <a:pt x="1421892" y="728345"/>
                    <a:pt x="1305941" y="846963"/>
                    <a:pt x="1190752" y="951992"/>
                  </a:cubicBezTo>
                  <a:cubicBezTo>
                    <a:pt x="874014" y="1240790"/>
                    <a:pt x="473837" y="1420114"/>
                    <a:pt x="0" y="1486281"/>
                  </a:cubicBezTo>
                  <a:lnTo>
                    <a:pt x="0" y="1845945"/>
                  </a:lnTo>
                  <a:cubicBezTo>
                    <a:pt x="225298" y="1817878"/>
                    <a:pt x="440182" y="1766443"/>
                    <a:pt x="640334" y="1692529"/>
                  </a:cubicBezTo>
                  <a:cubicBezTo>
                    <a:pt x="938784" y="1582293"/>
                    <a:pt x="1204849" y="1421892"/>
                    <a:pt x="1431163" y="1215644"/>
                  </a:cubicBezTo>
                  <a:cubicBezTo>
                    <a:pt x="1554099" y="1103630"/>
                    <a:pt x="1673479" y="981329"/>
                    <a:pt x="1799844" y="851789"/>
                  </a:cubicBezTo>
                  <a:cubicBezTo>
                    <a:pt x="2097659" y="546735"/>
                    <a:pt x="2417953" y="218694"/>
                    <a:pt x="2824353" y="0"/>
                  </a:cubicBezTo>
                  <a:lnTo>
                    <a:pt x="21849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6" name="Graphique 172">
              <a:extLst>
                <a:ext uri="{FF2B5EF4-FFF2-40B4-BE49-F238E27FC236}">
                  <a16:creationId xmlns:a16="http://schemas.microsoft.com/office/drawing/2014/main" id="{55B7B486-D3C8-F5E6-86D2-465C9CD4805C}"/>
                </a:ext>
              </a:extLst>
            </p:cNvPr>
            <p:cNvGrpSpPr/>
            <p:nvPr/>
          </p:nvGrpSpPr>
          <p:grpSpPr>
            <a:xfrm>
              <a:off x="379861" y="0"/>
              <a:ext cx="755306" cy="487040"/>
              <a:chOff x="379861" y="0"/>
              <a:chExt cx="755306" cy="487040"/>
            </a:xfrm>
          </p:grpSpPr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E2ECF171-A4E9-7038-40CF-3AB68350CE32}"/>
                  </a:ext>
                </a:extLst>
              </p:cNvPr>
              <p:cNvSpPr/>
              <p:nvPr/>
            </p:nvSpPr>
            <p:spPr>
              <a:xfrm>
                <a:off x="379861" y="0"/>
                <a:ext cx="755306" cy="487040"/>
              </a:xfrm>
              <a:custGeom>
                <a:avLst/>
                <a:gdLst>
                  <a:gd name="connsiteX0" fmla="*/ 16378 w 755306"/>
                  <a:gd name="connsiteY0" fmla="*/ 0 h 487040"/>
                  <a:gd name="connsiteX1" fmla="*/ 13711 w 755306"/>
                  <a:gd name="connsiteY1" fmla="*/ 8890 h 487040"/>
                  <a:gd name="connsiteX2" fmla="*/ 277236 w 755306"/>
                  <a:gd name="connsiteY2" fmla="*/ 473329 h 487040"/>
                  <a:gd name="connsiteX3" fmla="*/ 741675 w 755306"/>
                  <a:gd name="connsiteY3" fmla="*/ 209804 h 487040"/>
                  <a:gd name="connsiteX4" fmla="*/ 739008 w 755306"/>
                  <a:gd name="connsiteY4" fmla="*/ 127 h 487040"/>
                  <a:gd name="connsiteX5" fmla="*/ 16378 w 755306"/>
                  <a:gd name="connsiteY5" fmla="*/ 127 h 4870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06" h="487040">
                    <a:moveTo>
                      <a:pt x="16378" y="0"/>
                    </a:moveTo>
                    <a:cubicBezTo>
                      <a:pt x="15489" y="2921"/>
                      <a:pt x="14473" y="5842"/>
                      <a:pt x="13711" y="8890"/>
                    </a:cubicBezTo>
                    <a:cubicBezTo>
                      <a:pt x="-41788" y="209931"/>
                      <a:pt x="76195" y="417830"/>
                      <a:pt x="277236" y="473329"/>
                    </a:cubicBezTo>
                    <a:cubicBezTo>
                      <a:pt x="478277" y="528828"/>
                      <a:pt x="686177" y="410845"/>
                      <a:pt x="741675" y="209804"/>
                    </a:cubicBezTo>
                    <a:cubicBezTo>
                      <a:pt x="761360" y="138430"/>
                      <a:pt x="759074" y="66040"/>
                      <a:pt x="739008" y="127"/>
                    </a:cubicBezTo>
                    <a:lnTo>
                      <a:pt x="16378" y="127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176C3F78-039E-B5C7-3082-F2D3455A0AD3}"/>
                  </a:ext>
                </a:extLst>
              </p:cNvPr>
              <p:cNvSpPr/>
              <p:nvPr/>
            </p:nvSpPr>
            <p:spPr>
              <a:xfrm>
                <a:off x="440816" y="0"/>
                <a:ext cx="183878" cy="348615"/>
              </a:xfrm>
              <a:custGeom>
                <a:avLst/>
                <a:gdLst>
                  <a:gd name="connsiteX0" fmla="*/ 139827 w 183878"/>
                  <a:gd name="connsiteY0" fmla="*/ 0 h 348615"/>
                  <a:gd name="connsiteX1" fmla="*/ 135890 w 183878"/>
                  <a:gd name="connsiteY1" fmla="*/ 170053 h 348615"/>
                  <a:gd name="connsiteX2" fmla="*/ 15621 w 183878"/>
                  <a:gd name="connsiteY2" fmla="*/ 308356 h 348615"/>
                  <a:gd name="connsiteX3" fmla="*/ 0 w 183878"/>
                  <a:gd name="connsiteY3" fmla="*/ 314960 h 348615"/>
                  <a:gd name="connsiteX4" fmla="*/ 24511 w 183878"/>
                  <a:gd name="connsiteY4" fmla="*/ 348615 h 348615"/>
                  <a:gd name="connsiteX5" fmla="*/ 31242 w 183878"/>
                  <a:gd name="connsiteY5" fmla="*/ 345694 h 348615"/>
                  <a:gd name="connsiteX6" fmla="*/ 175641 w 183878"/>
                  <a:gd name="connsiteY6" fmla="*/ 177419 h 348615"/>
                  <a:gd name="connsiteX7" fmla="*/ 180340 w 183878"/>
                  <a:gd name="connsiteY7" fmla="*/ 0 h 348615"/>
                  <a:gd name="connsiteX8" fmla="*/ 139700 w 183878"/>
                  <a:gd name="connsiteY8" fmla="*/ 0 h 348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3878" h="348615">
                    <a:moveTo>
                      <a:pt x="139827" y="0"/>
                    </a:moveTo>
                    <a:cubicBezTo>
                      <a:pt x="144653" y="57150"/>
                      <a:pt x="146050" y="115951"/>
                      <a:pt x="135890" y="170053"/>
                    </a:cubicBezTo>
                    <a:cubicBezTo>
                      <a:pt x="124587" y="230759"/>
                      <a:pt x="84201" y="277368"/>
                      <a:pt x="15621" y="308356"/>
                    </a:cubicBezTo>
                    <a:cubicBezTo>
                      <a:pt x="10287" y="310769"/>
                      <a:pt x="5080" y="312928"/>
                      <a:pt x="0" y="314960"/>
                    </a:cubicBezTo>
                    <a:cubicBezTo>
                      <a:pt x="7493" y="326644"/>
                      <a:pt x="15748" y="337820"/>
                      <a:pt x="24511" y="348615"/>
                    </a:cubicBezTo>
                    <a:cubicBezTo>
                      <a:pt x="26797" y="347726"/>
                      <a:pt x="28956" y="346710"/>
                      <a:pt x="31242" y="345694"/>
                    </a:cubicBezTo>
                    <a:cubicBezTo>
                      <a:pt x="112014" y="309499"/>
                      <a:pt x="161925" y="251333"/>
                      <a:pt x="175641" y="177419"/>
                    </a:cubicBezTo>
                    <a:cubicBezTo>
                      <a:pt x="186309" y="119888"/>
                      <a:pt x="185166" y="58928"/>
                      <a:pt x="180340" y="0"/>
                    </a:cubicBezTo>
                    <a:lnTo>
                      <a:pt x="1397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6632029C-58DD-2B45-B886-E7FD5ED6C1C5}"/>
                  </a:ext>
                </a:extLst>
              </p:cNvPr>
              <p:cNvSpPr/>
              <p:nvPr/>
            </p:nvSpPr>
            <p:spPr>
              <a:xfrm>
                <a:off x="900557" y="0"/>
                <a:ext cx="164526" cy="458723"/>
              </a:xfrm>
              <a:custGeom>
                <a:avLst/>
                <a:gdLst>
                  <a:gd name="connsiteX0" fmla="*/ 161671 w 164526"/>
                  <a:gd name="connsiteY0" fmla="*/ 0 h 458723"/>
                  <a:gd name="connsiteX1" fmla="*/ 121412 w 164526"/>
                  <a:gd name="connsiteY1" fmla="*/ 0 h 458723"/>
                  <a:gd name="connsiteX2" fmla="*/ 88519 w 164526"/>
                  <a:gd name="connsiteY2" fmla="*/ 275082 h 458723"/>
                  <a:gd name="connsiteX3" fmla="*/ 0 w 164526"/>
                  <a:gd name="connsiteY3" fmla="*/ 458724 h 458723"/>
                  <a:gd name="connsiteX4" fmla="*/ 69088 w 164526"/>
                  <a:gd name="connsiteY4" fmla="*/ 421640 h 458723"/>
                  <a:gd name="connsiteX5" fmla="*/ 126365 w 164526"/>
                  <a:gd name="connsiteY5" fmla="*/ 289306 h 458723"/>
                  <a:gd name="connsiteX6" fmla="*/ 164084 w 164526"/>
                  <a:gd name="connsiteY6" fmla="*/ 36195 h 458723"/>
                  <a:gd name="connsiteX7" fmla="*/ 161671 w 164526"/>
                  <a:gd name="connsiteY7" fmla="*/ 0 h 4587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4526" h="458723">
                    <a:moveTo>
                      <a:pt x="161671" y="0"/>
                    </a:moveTo>
                    <a:lnTo>
                      <a:pt x="121412" y="0"/>
                    </a:lnTo>
                    <a:cubicBezTo>
                      <a:pt x="130302" y="89662"/>
                      <a:pt x="119380" y="181610"/>
                      <a:pt x="88519" y="275082"/>
                    </a:cubicBezTo>
                    <a:cubicBezTo>
                      <a:pt x="61849" y="355854"/>
                      <a:pt x="25527" y="419608"/>
                      <a:pt x="0" y="458724"/>
                    </a:cubicBezTo>
                    <a:cubicBezTo>
                      <a:pt x="24257" y="448818"/>
                      <a:pt x="47498" y="436372"/>
                      <a:pt x="69088" y="421640"/>
                    </a:cubicBezTo>
                    <a:cubicBezTo>
                      <a:pt x="88646" y="385318"/>
                      <a:pt x="109220" y="340741"/>
                      <a:pt x="126365" y="289306"/>
                    </a:cubicBezTo>
                    <a:cubicBezTo>
                      <a:pt x="154432" y="204851"/>
                      <a:pt x="167132" y="119761"/>
                      <a:pt x="164084" y="36195"/>
                    </a:cubicBezTo>
                    <a:cubicBezTo>
                      <a:pt x="163576" y="24130"/>
                      <a:pt x="162687" y="12065"/>
                      <a:pt x="16167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4563429C-3FC2-7ABF-20B1-D61EF6888DCD}"/>
                </a:ext>
              </a:extLst>
            </p:cNvPr>
            <p:cNvSpPr/>
            <p:nvPr/>
          </p:nvSpPr>
          <p:spPr>
            <a:xfrm>
              <a:off x="7227443" y="3072383"/>
              <a:ext cx="4966207" cy="3785234"/>
            </a:xfrm>
            <a:custGeom>
              <a:avLst/>
              <a:gdLst>
                <a:gd name="connsiteX0" fmla="*/ 4966081 w 4966207"/>
                <a:gd name="connsiteY0" fmla="*/ 0 h 3785234"/>
                <a:gd name="connsiteX1" fmla="*/ 4901692 w 4966207"/>
                <a:gd name="connsiteY1" fmla="*/ 157734 h 3785234"/>
                <a:gd name="connsiteX2" fmla="*/ 4703826 w 4966207"/>
                <a:gd name="connsiteY2" fmla="*/ 1182243 h 3785234"/>
                <a:gd name="connsiteX3" fmla="*/ 4236974 w 4966207"/>
                <a:gd name="connsiteY3" fmla="*/ 2662555 h 3785234"/>
                <a:gd name="connsiteX4" fmla="*/ 2933700 w 4966207"/>
                <a:gd name="connsiteY4" fmla="*/ 2790698 h 3785234"/>
                <a:gd name="connsiteX5" fmla="*/ 1464056 w 4966207"/>
                <a:gd name="connsiteY5" fmla="*/ 2718308 h 3785234"/>
                <a:gd name="connsiteX6" fmla="*/ 771651 w 4966207"/>
                <a:gd name="connsiteY6" fmla="*/ 3059557 h 3785234"/>
                <a:gd name="connsiteX7" fmla="*/ 223012 w 4966207"/>
                <a:gd name="connsiteY7" fmla="*/ 3538093 h 3785234"/>
                <a:gd name="connsiteX8" fmla="*/ 0 w 4966207"/>
                <a:gd name="connsiteY8" fmla="*/ 3785235 h 3785234"/>
                <a:gd name="connsiteX9" fmla="*/ 480187 w 4966207"/>
                <a:gd name="connsiteY9" fmla="*/ 3785235 h 3785234"/>
                <a:gd name="connsiteX10" fmla="*/ 484250 w 4966207"/>
                <a:gd name="connsiteY10" fmla="*/ 3781044 h 3785234"/>
                <a:gd name="connsiteX11" fmla="*/ 1556766 w 4966207"/>
                <a:gd name="connsiteY11" fmla="*/ 3062605 h 3785234"/>
                <a:gd name="connsiteX12" fmla="*/ 2850007 w 4966207"/>
                <a:gd name="connsiteY12" fmla="*/ 3137281 h 3785234"/>
                <a:gd name="connsiteX13" fmla="*/ 3609975 w 4966207"/>
                <a:gd name="connsiteY13" fmla="*/ 3260344 h 3785234"/>
                <a:gd name="connsiteX14" fmla="*/ 3652647 w 4966207"/>
                <a:gd name="connsiteY14" fmla="*/ 3259709 h 3785234"/>
                <a:gd name="connsiteX15" fmla="*/ 4068953 w 4966207"/>
                <a:gd name="connsiteY15" fmla="*/ 3179699 h 3785234"/>
                <a:gd name="connsiteX16" fmla="*/ 4473448 w 4966207"/>
                <a:gd name="connsiteY16" fmla="*/ 2929636 h 3785234"/>
                <a:gd name="connsiteX17" fmla="*/ 4966208 w 4966207"/>
                <a:gd name="connsiteY17" fmla="*/ 1846199 h 3785234"/>
                <a:gd name="connsiteX18" fmla="*/ 4966208 w 4966207"/>
                <a:gd name="connsiteY18" fmla="*/ 0 h 378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66207" h="3785234">
                  <a:moveTo>
                    <a:pt x="4966081" y="0"/>
                  </a:moveTo>
                  <a:cubicBezTo>
                    <a:pt x="4942967" y="48768"/>
                    <a:pt x="4921631" y="101092"/>
                    <a:pt x="4901692" y="157734"/>
                  </a:cubicBezTo>
                  <a:cubicBezTo>
                    <a:pt x="4798314" y="451866"/>
                    <a:pt x="4752467" y="806577"/>
                    <a:pt x="4703826" y="1182243"/>
                  </a:cubicBezTo>
                  <a:cubicBezTo>
                    <a:pt x="4627118" y="1774825"/>
                    <a:pt x="4547743" y="2387600"/>
                    <a:pt x="4236974" y="2662555"/>
                  </a:cubicBezTo>
                  <a:cubicBezTo>
                    <a:pt x="3843400" y="3010662"/>
                    <a:pt x="3441954" y="2913634"/>
                    <a:pt x="2933700" y="2790698"/>
                  </a:cubicBezTo>
                  <a:cubicBezTo>
                    <a:pt x="2504567" y="2686939"/>
                    <a:pt x="2018030" y="2569210"/>
                    <a:pt x="1464056" y="2718308"/>
                  </a:cubicBezTo>
                  <a:cubicBezTo>
                    <a:pt x="1238885" y="2778887"/>
                    <a:pt x="1005967" y="2893695"/>
                    <a:pt x="771651" y="3059557"/>
                  </a:cubicBezTo>
                  <a:cubicBezTo>
                    <a:pt x="588899" y="3188970"/>
                    <a:pt x="404240" y="3350006"/>
                    <a:pt x="223012" y="3538093"/>
                  </a:cubicBezTo>
                  <a:cubicBezTo>
                    <a:pt x="139700" y="3624580"/>
                    <a:pt x="64897" y="3708527"/>
                    <a:pt x="0" y="3785235"/>
                  </a:cubicBezTo>
                  <a:lnTo>
                    <a:pt x="480187" y="3785235"/>
                  </a:lnTo>
                  <a:cubicBezTo>
                    <a:pt x="481584" y="3783838"/>
                    <a:pt x="482853" y="3782441"/>
                    <a:pt x="484250" y="3781044"/>
                  </a:cubicBezTo>
                  <a:cubicBezTo>
                    <a:pt x="851535" y="3401060"/>
                    <a:pt x="1222375" y="3152648"/>
                    <a:pt x="1556766" y="3062605"/>
                  </a:cubicBezTo>
                  <a:cubicBezTo>
                    <a:pt x="2022856" y="2937256"/>
                    <a:pt x="2443353" y="3038983"/>
                    <a:pt x="2850007" y="3137281"/>
                  </a:cubicBezTo>
                  <a:cubicBezTo>
                    <a:pt x="3111246" y="3200527"/>
                    <a:pt x="3358896" y="3260344"/>
                    <a:pt x="3609975" y="3260344"/>
                  </a:cubicBezTo>
                  <a:cubicBezTo>
                    <a:pt x="3624199" y="3260344"/>
                    <a:pt x="3638423" y="3260090"/>
                    <a:pt x="3652647" y="3259709"/>
                  </a:cubicBezTo>
                  <a:cubicBezTo>
                    <a:pt x="3802507" y="3255518"/>
                    <a:pt x="3938650" y="3229356"/>
                    <a:pt x="4068953" y="3179699"/>
                  </a:cubicBezTo>
                  <a:cubicBezTo>
                    <a:pt x="4213098" y="3124708"/>
                    <a:pt x="4345305" y="3042920"/>
                    <a:pt x="4473448" y="2929636"/>
                  </a:cubicBezTo>
                  <a:cubicBezTo>
                    <a:pt x="4754880" y="2680716"/>
                    <a:pt x="4884928" y="2283206"/>
                    <a:pt x="4966208" y="1846199"/>
                  </a:cubicBezTo>
                  <a:lnTo>
                    <a:pt x="49662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8" name="Graphique 172">
              <a:extLst>
                <a:ext uri="{FF2B5EF4-FFF2-40B4-BE49-F238E27FC236}">
                  <a16:creationId xmlns:a16="http://schemas.microsoft.com/office/drawing/2014/main" id="{5A3AE0F6-7781-BD49-8613-72A1A0777DD6}"/>
                </a:ext>
              </a:extLst>
            </p:cNvPr>
            <p:cNvGrpSpPr/>
            <p:nvPr/>
          </p:nvGrpSpPr>
          <p:grpSpPr>
            <a:xfrm>
              <a:off x="9890009" y="5316485"/>
              <a:ext cx="755499" cy="755372"/>
              <a:chOff x="9890009" y="5316485"/>
              <a:chExt cx="755499" cy="755372"/>
            </a:xfrm>
          </p:grpSpPr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F5481CB7-5D7F-B0C6-6E1C-BC3764944A0E}"/>
                  </a:ext>
                </a:extLst>
              </p:cNvPr>
              <p:cNvSpPr/>
              <p:nvPr/>
            </p:nvSpPr>
            <p:spPr>
              <a:xfrm>
                <a:off x="9890009" y="5316485"/>
                <a:ext cx="755499" cy="755372"/>
              </a:xfrm>
              <a:custGeom>
                <a:avLst/>
                <a:gdLst>
                  <a:gd name="connsiteX0" fmla="*/ 521831 w 755499"/>
                  <a:gd name="connsiteY0" fmla="*/ 28690 h 755372"/>
                  <a:gd name="connsiteX1" fmla="*/ 726809 w 755499"/>
                  <a:gd name="connsiteY1" fmla="*/ 521704 h 755372"/>
                  <a:gd name="connsiteX2" fmla="*/ 233668 w 755499"/>
                  <a:gd name="connsiteY2" fmla="*/ 726682 h 755372"/>
                  <a:gd name="connsiteX3" fmla="*/ 28690 w 755499"/>
                  <a:gd name="connsiteY3" fmla="*/ 233668 h 755372"/>
                  <a:gd name="connsiteX4" fmla="*/ 521704 w 755499"/>
                  <a:gd name="connsiteY4" fmla="*/ 28690 h 755372"/>
                  <a:gd name="connsiteX5" fmla="*/ 521704 w 755499"/>
                  <a:gd name="connsiteY5" fmla="*/ 28690 h 755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499" h="755372">
                    <a:moveTo>
                      <a:pt x="521831" y="28690"/>
                    </a:moveTo>
                    <a:cubicBezTo>
                      <a:pt x="714617" y="108192"/>
                      <a:pt x="806438" y="329045"/>
                      <a:pt x="726809" y="521704"/>
                    </a:cubicBezTo>
                    <a:cubicBezTo>
                      <a:pt x="647308" y="714490"/>
                      <a:pt x="426454" y="806311"/>
                      <a:pt x="233668" y="726682"/>
                    </a:cubicBezTo>
                    <a:cubicBezTo>
                      <a:pt x="40882" y="647180"/>
                      <a:pt x="-50939" y="426327"/>
                      <a:pt x="28690" y="233668"/>
                    </a:cubicBezTo>
                    <a:cubicBezTo>
                      <a:pt x="108192" y="40882"/>
                      <a:pt x="329046" y="-50939"/>
                      <a:pt x="521704" y="28690"/>
                    </a:cubicBezTo>
                    <a:lnTo>
                      <a:pt x="521704" y="2869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0" name="Graphique 172">
                <a:extLst>
                  <a:ext uri="{FF2B5EF4-FFF2-40B4-BE49-F238E27FC236}">
                    <a16:creationId xmlns:a16="http://schemas.microsoft.com/office/drawing/2014/main" id="{73B74DED-4E8F-DA73-E25B-BAAB7C8F5E5A}"/>
                  </a:ext>
                </a:extLst>
              </p:cNvPr>
              <p:cNvGrpSpPr/>
              <p:nvPr/>
            </p:nvGrpSpPr>
            <p:grpSpPr>
              <a:xfrm>
                <a:off x="9951772" y="5330063"/>
                <a:ext cx="655267" cy="724661"/>
                <a:chOff x="9951772" y="5330063"/>
                <a:chExt cx="655267" cy="724661"/>
              </a:xfrm>
              <a:solidFill>
                <a:srgbClr val="FFFFFF"/>
              </a:solidFill>
            </p:grpSpPr>
            <p:sp>
              <p:nvSpPr>
                <p:cNvPr id="21" name="Forme libre : forme 20">
                  <a:extLst>
                    <a:ext uri="{FF2B5EF4-FFF2-40B4-BE49-F238E27FC236}">
                      <a16:creationId xmlns:a16="http://schemas.microsoft.com/office/drawing/2014/main" id="{924CC61E-0FDA-1AA3-00DF-82BEE288E031}"/>
                    </a:ext>
                  </a:extLst>
                </p:cNvPr>
                <p:cNvSpPr/>
                <p:nvPr/>
              </p:nvSpPr>
              <p:spPr>
                <a:xfrm>
                  <a:off x="9951772" y="5330063"/>
                  <a:ext cx="216736" cy="652652"/>
                </a:xfrm>
                <a:custGeom>
                  <a:avLst/>
                  <a:gdLst>
                    <a:gd name="connsiteX0" fmla="*/ 106500 w 216736"/>
                    <a:gd name="connsiteY0" fmla="*/ 171450 h 652652"/>
                    <a:gd name="connsiteX1" fmla="*/ 216736 w 216736"/>
                    <a:gd name="connsiteY1" fmla="*/ 0 h 652652"/>
                    <a:gd name="connsiteX2" fmla="*/ 143584 w 216736"/>
                    <a:gd name="connsiteY2" fmla="*/ 28448 h 652652"/>
                    <a:gd name="connsiteX3" fmla="*/ 70559 w 216736"/>
                    <a:gd name="connsiteY3" fmla="*/ 152908 h 652652"/>
                    <a:gd name="connsiteX4" fmla="*/ 2360 w 216736"/>
                    <a:gd name="connsiteY4" fmla="*/ 399542 h 652652"/>
                    <a:gd name="connsiteX5" fmla="*/ 14045 w 216736"/>
                    <a:gd name="connsiteY5" fmla="*/ 590931 h 652652"/>
                    <a:gd name="connsiteX6" fmla="*/ 72210 w 216736"/>
                    <a:gd name="connsiteY6" fmla="*/ 652653 h 652652"/>
                    <a:gd name="connsiteX7" fmla="*/ 106500 w 216736"/>
                    <a:gd name="connsiteY7" fmla="*/ 171577 h 652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6736" h="652652">
                      <a:moveTo>
                        <a:pt x="106500" y="171450"/>
                      </a:moveTo>
                      <a:cubicBezTo>
                        <a:pt x="142822" y="94615"/>
                        <a:pt x="186765" y="35687"/>
                        <a:pt x="216736" y="0"/>
                      </a:cubicBezTo>
                      <a:cubicBezTo>
                        <a:pt x="191463" y="6985"/>
                        <a:pt x="166953" y="16510"/>
                        <a:pt x="143584" y="28448"/>
                      </a:cubicBezTo>
                      <a:cubicBezTo>
                        <a:pt x="119709" y="62103"/>
                        <a:pt x="93800" y="103886"/>
                        <a:pt x="70559" y="152908"/>
                      </a:cubicBezTo>
                      <a:cubicBezTo>
                        <a:pt x="32333" y="233299"/>
                        <a:pt x="9472" y="316230"/>
                        <a:pt x="2360" y="399542"/>
                      </a:cubicBezTo>
                      <a:cubicBezTo>
                        <a:pt x="-3101" y="463423"/>
                        <a:pt x="963" y="527431"/>
                        <a:pt x="14045" y="590931"/>
                      </a:cubicBezTo>
                      <a:cubicBezTo>
                        <a:pt x="30935" y="613410"/>
                        <a:pt x="50367" y="634238"/>
                        <a:pt x="72210" y="652653"/>
                      </a:cubicBezTo>
                      <a:cubicBezTo>
                        <a:pt x="20013" y="491998"/>
                        <a:pt x="31444" y="330454"/>
                        <a:pt x="106500" y="17157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Forme libre : forme 21">
                  <a:extLst>
                    <a:ext uri="{FF2B5EF4-FFF2-40B4-BE49-F238E27FC236}">
                      <a16:creationId xmlns:a16="http://schemas.microsoft.com/office/drawing/2014/main" id="{4B333B55-14E6-E271-6CCB-6F2D8E1A961C}"/>
                    </a:ext>
                  </a:extLst>
                </p:cNvPr>
                <p:cNvSpPr/>
                <p:nvPr/>
              </p:nvSpPr>
              <p:spPr>
                <a:xfrm>
                  <a:off x="10380344" y="5492750"/>
                  <a:ext cx="226695" cy="561975"/>
                </a:xfrm>
                <a:custGeom>
                  <a:avLst/>
                  <a:gdLst>
                    <a:gd name="connsiteX0" fmla="*/ 199517 w 226695"/>
                    <a:gd name="connsiteY0" fmla="*/ 1778 h 561975"/>
                    <a:gd name="connsiteX1" fmla="*/ 35687 w 226695"/>
                    <a:gd name="connsiteY1" fmla="*/ 151130 h 561975"/>
                    <a:gd name="connsiteX2" fmla="*/ 7748 w 226695"/>
                    <a:gd name="connsiteY2" fmla="*/ 419100 h 561975"/>
                    <a:gd name="connsiteX3" fmla="*/ 0 w 226695"/>
                    <a:gd name="connsiteY3" fmla="*/ 561975 h 561975"/>
                    <a:gd name="connsiteX4" fmla="*/ 43307 w 226695"/>
                    <a:gd name="connsiteY4" fmla="*/ 545465 h 561975"/>
                    <a:gd name="connsiteX5" fmla="*/ 48133 w 226695"/>
                    <a:gd name="connsiteY5" fmla="*/ 419354 h 561975"/>
                    <a:gd name="connsiteX6" fmla="*/ 74168 w 226695"/>
                    <a:gd name="connsiteY6" fmla="*/ 163449 h 561975"/>
                    <a:gd name="connsiteX7" fmla="*/ 210312 w 226695"/>
                    <a:gd name="connsiteY7" fmla="*/ 40894 h 561975"/>
                    <a:gd name="connsiteX8" fmla="*/ 226695 w 226695"/>
                    <a:gd name="connsiteY8" fmla="*/ 36322 h 561975"/>
                    <a:gd name="connsiteX9" fmla="*/ 206375 w 226695"/>
                    <a:gd name="connsiteY9" fmla="*/ 0 h 561975"/>
                    <a:gd name="connsiteX10" fmla="*/ 199390 w 226695"/>
                    <a:gd name="connsiteY10" fmla="*/ 2032 h 561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26695" h="561975">
                      <a:moveTo>
                        <a:pt x="199517" y="1778"/>
                      </a:moveTo>
                      <a:cubicBezTo>
                        <a:pt x="114936" y="27940"/>
                        <a:pt x="58293" y="79502"/>
                        <a:pt x="35687" y="151130"/>
                      </a:cubicBezTo>
                      <a:cubicBezTo>
                        <a:pt x="8637" y="236728"/>
                        <a:pt x="8128" y="333629"/>
                        <a:pt x="7748" y="419100"/>
                      </a:cubicBezTo>
                      <a:cubicBezTo>
                        <a:pt x="7493" y="472186"/>
                        <a:pt x="7112" y="522986"/>
                        <a:pt x="0" y="561975"/>
                      </a:cubicBezTo>
                      <a:cubicBezTo>
                        <a:pt x="14732" y="557403"/>
                        <a:pt x="29211" y="551815"/>
                        <a:pt x="43307" y="545465"/>
                      </a:cubicBezTo>
                      <a:cubicBezTo>
                        <a:pt x="47625" y="508508"/>
                        <a:pt x="47879" y="465836"/>
                        <a:pt x="48133" y="419354"/>
                      </a:cubicBezTo>
                      <a:cubicBezTo>
                        <a:pt x="48514" y="336804"/>
                        <a:pt x="49023" y="243205"/>
                        <a:pt x="74168" y="163449"/>
                      </a:cubicBezTo>
                      <a:cubicBezTo>
                        <a:pt x="92711" y="104521"/>
                        <a:pt x="138557" y="63246"/>
                        <a:pt x="210312" y="40894"/>
                      </a:cubicBezTo>
                      <a:cubicBezTo>
                        <a:pt x="215774" y="39116"/>
                        <a:pt x="221235" y="37719"/>
                        <a:pt x="226695" y="36322"/>
                      </a:cubicBezTo>
                      <a:cubicBezTo>
                        <a:pt x="220599" y="23876"/>
                        <a:pt x="213868" y="11684"/>
                        <a:pt x="206375" y="0"/>
                      </a:cubicBezTo>
                      <a:cubicBezTo>
                        <a:pt x="204089" y="635"/>
                        <a:pt x="201676" y="1270"/>
                        <a:pt x="199390" y="203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3106397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Bilan Du Proj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474B269-0357-A8ED-4A21-C89835387C3F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C6475C38-70BF-6F55-E7E7-8B3F9E25FDE2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B657D56C-35D4-0144-4DE7-343257E02E27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EFFDD146-9206-0AA8-F886-F83276D2159C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0094C82F-2125-A167-CAF2-BA29245ABCDD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6614A0DB-B039-93E9-7B14-E53D640158DB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71514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D40C665-217A-C181-C9CF-56CDBB6F3743}"/>
              </a:ext>
            </a:extLst>
          </p:cNvPr>
          <p:cNvGrpSpPr/>
          <p:nvPr userDrawn="1"/>
        </p:nvGrpSpPr>
        <p:grpSpPr>
          <a:xfrm rot="10800000" flipH="1">
            <a:off x="-12998" y="-12814"/>
            <a:ext cx="3734393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732A049-C304-8BE7-15A3-E80977EFC81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0A62D4B1-5BE8-9936-4FB9-635AAFBF5A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84B6C43-38AD-C230-49F0-98664E6AE97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24A50A-947D-D018-4F97-1B2BE1B08B27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EA77426-4D5B-6D59-CBA4-9900919909BB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228339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Projet - 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D40C665-217A-C181-C9CF-56CDBB6F3743}"/>
              </a:ext>
            </a:extLst>
          </p:cNvPr>
          <p:cNvGrpSpPr/>
          <p:nvPr userDrawn="1"/>
        </p:nvGrpSpPr>
        <p:grpSpPr>
          <a:xfrm rot="5400000">
            <a:off x="-414671" y="414671"/>
            <a:ext cx="1963480" cy="1134142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732A049-C304-8BE7-15A3-E80977EFC81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0A62D4B1-5BE8-9936-4FB9-635AAFBF5A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84B6C43-38AD-C230-49F0-98664E6AE97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24A50A-947D-D018-4F97-1B2BE1B08B27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EA77426-4D5B-6D59-CBA4-9900919909BB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527384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Notre Projet - 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D40C665-217A-C181-C9CF-56CDBB6F3743}"/>
              </a:ext>
            </a:extLst>
          </p:cNvPr>
          <p:cNvGrpSpPr/>
          <p:nvPr userDrawn="1"/>
        </p:nvGrpSpPr>
        <p:grpSpPr>
          <a:xfrm rot="10800000" flipH="1">
            <a:off x="-1" y="0"/>
            <a:ext cx="2410047" cy="1134142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732A049-C304-8BE7-15A3-E80977EFC81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0A62D4B1-5BE8-9936-4FB9-635AAFBF5A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84B6C43-38AD-C230-49F0-98664E6AE97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24A50A-947D-D018-4F97-1B2BE1B08B27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EA77426-4D5B-6D59-CBA4-9900919909BB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223528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Notre Projet - 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1D40C665-217A-C181-C9CF-56CDBB6F3743}"/>
              </a:ext>
            </a:extLst>
          </p:cNvPr>
          <p:cNvGrpSpPr/>
          <p:nvPr userDrawn="1"/>
        </p:nvGrpSpPr>
        <p:grpSpPr>
          <a:xfrm rot="10800000" flipH="1">
            <a:off x="-1" y="0"/>
            <a:ext cx="2410047" cy="1134142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732A049-C304-8BE7-15A3-E80977EFC81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0A62D4B1-5BE8-9936-4FB9-635AAFBF5A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ABF9E5D2-C19B-41B8-A3D9-1CDCA8C7BB3F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58DB65FB-FDA2-4BCC-ADD1-9059E46CBBA7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C81378B-5273-49AA-9574-81633B8BE01C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14961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Nos Priorités Date /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8">
            <a:extLst>
              <a:ext uri="{FF2B5EF4-FFF2-40B4-BE49-F238E27FC236}">
                <a16:creationId xmlns:a16="http://schemas.microsoft.com/office/drawing/2014/main" id="{45D4E2D9-2EC3-C28F-9598-244BB8099AEA}"/>
              </a:ext>
            </a:extLst>
          </p:cNvPr>
          <p:cNvSpPr/>
          <p:nvPr userDrawn="1"/>
        </p:nvSpPr>
        <p:spPr bwMode="auto">
          <a:xfrm>
            <a:off x="3151465" y="0"/>
            <a:ext cx="9042123" cy="6858000"/>
          </a:xfrm>
          <a:custGeom>
            <a:avLst/>
            <a:gdLst>
              <a:gd name="connsiteX0" fmla="*/ 3079930 w 9042123"/>
              <a:gd name="connsiteY0" fmla="*/ 0 h 6858000"/>
              <a:gd name="connsiteX1" fmla="*/ 9042123 w 9042123"/>
              <a:gd name="connsiteY1" fmla="*/ 0 h 6858000"/>
              <a:gd name="connsiteX2" fmla="*/ 9042123 w 9042123"/>
              <a:gd name="connsiteY2" fmla="*/ 6858000 h 6858000"/>
              <a:gd name="connsiteX3" fmla="*/ 0 w 9042123"/>
              <a:gd name="connsiteY3" fmla="*/ 6858000 h 6858000"/>
              <a:gd name="connsiteX4" fmla="*/ 30228 w 9042123"/>
              <a:gd name="connsiteY4" fmla="*/ 6732984 h 6858000"/>
              <a:gd name="connsiteX5" fmla="*/ 777887 w 9042123"/>
              <a:gd name="connsiteY5" fmla="*/ 4842164 h 6858000"/>
              <a:gd name="connsiteX6" fmla="*/ 2959978 w 9042123"/>
              <a:gd name="connsiteY6" fmla="*/ 3054927 h 6858000"/>
              <a:gd name="connsiteX7" fmla="*/ 3271705 w 9042123"/>
              <a:gd name="connsiteY7" fmla="*/ 1704109 h 6858000"/>
              <a:gd name="connsiteX8" fmla="*/ 2876850 w 9042123"/>
              <a:gd name="connsiteY8" fmla="*/ 394855 h 6858000"/>
              <a:gd name="connsiteX9" fmla="*/ 3067905 w 9042123"/>
              <a:gd name="connsiteY9" fmla="*/ 1329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42123" h="6858000">
                <a:moveTo>
                  <a:pt x="3079930" y="0"/>
                </a:moveTo>
                <a:lnTo>
                  <a:pt x="9042123" y="0"/>
                </a:lnTo>
                <a:lnTo>
                  <a:pt x="9042123" y="6858000"/>
                </a:lnTo>
                <a:lnTo>
                  <a:pt x="0" y="6858000"/>
                </a:lnTo>
                <a:lnTo>
                  <a:pt x="30228" y="6732984"/>
                </a:lnTo>
                <a:cubicBezTo>
                  <a:pt x="165473" y="6182591"/>
                  <a:pt x="398619" y="5356514"/>
                  <a:pt x="777887" y="4842164"/>
                </a:cubicBezTo>
                <a:cubicBezTo>
                  <a:pt x="1283578" y="4156364"/>
                  <a:pt x="2544342" y="3577936"/>
                  <a:pt x="2959978" y="3054927"/>
                </a:cubicBezTo>
                <a:cubicBezTo>
                  <a:pt x="3375614" y="2531918"/>
                  <a:pt x="3285560" y="2147454"/>
                  <a:pt x="3271705" y="1704109"/>
                </a:cubicBezTo>
                <a:cubicBezTo>
                  <a:pt x="3257850" y="1260764"/>
                  <a:pt x="2835286" y="748146"/>
                  <a:pt x="2876850" y="394855"/>
                </a:cubicBezTo>
                <a:cubicBezTo>
                  <a:pt x="2892437" y="262371"/>
                  <a:pt x="2970369" y="131348"/>
                  <a:pt x="3067905" y="13294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931530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Projet - Nos Priorités Date /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8">
            <a:extLst>
              <a:ext uri="{FF2B5EF4-FFF2-40B4-BE49-F238E27FC236}">
                <a16:creationId xmlns:a16="http://schemas.microsoft.com/office/drawing/2014/main" id="{A4DC97DA-E177-49B6-8676-165A356E17D9}"/>
              </a:ext>
            </a:extLst>
          </p:cNvPr>
          <p:cNvSpPr/>
          <p:nvPr userDrawn="1"/>
        </p:nvSpPr>
        <p:spPr bwMode="auto">
          <a:xfrm>
            <a:off x="3108932" y="0"/>
            <a:ext cx="9042123" cy="6858000"/>
          </a:xfrm>
          <a:custGeom>
            <a:avLst/>
            <a:gdLst>
              <a:gd name="connsiteX0" fmla="*/ 3079930 w 9042123"/>
              <a:gd name="connsiteY0" fmla="*/ 0 h 6858000"/>
              <a:gd name="connsiteX1" fmla="*/ 9042123 w 9042123"/>
              <a:gd name="connsiteY1" fmla="*/ 0 h 6858000"/>
              <a:gd name="connsiteX2" fmla="*/ 9042123 w 9042123"/>
              <a:gd name="connsiteY2" fmla="*/ 6858000 h 6858000"/>
              <a:gd name="connsiteX3" fmla="*/ 0 w 9042123"/>
              <a:gd name="connsiteY3" fmla="*/ 6858000 h 6858000"/>
              <a:gd name="connsiteX4" fmla="*/ 30228 w 9042123"/>
              <a:gd name="connsiteY4" fmla="*/ 6732984 h 6858000"/>
              <a:gd name="connsiteX5" fmla="*/ 777887 w 9042123"/>
              <a:gd name="connsiteY5" fmla="*/ 4842164 h 6858000"/>
              <a:gd name="connsiteX6" fmla="*/ 2959978 w 9042123"/>
              <a:gd name="connsiteY6" fmla="*/ 3054927 h 6858000"/>
              <a:gd name="connsiteX7" fmla="*/ 3271705 w 9042123"/>
              <a:gd name="connsiteY7" fmla="*/ 1704109 h 6858000"/>
              <a:gd name="connsiteX8" fmla="*/ 2876850 w 9042123"/>
              <a:gd name="connsiteY8" fmla="*/ 394855 h 6858000"/>
              <a:gd name="connsiteX9" fmla="*/ 3067905 w 9042123"/>
              <a:gd name="connsiteY9" fmla="*/ 1329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42123" h="6858000">
                <a:moveTo>
                  <a:pt x="3079930" y="0"/>
                </a:moveTo>
                <a:lnTo>
                  <a:pt x="9042123" y="0"/>
                </a:lnTo>
                <a:lnTo>
                  <a:pt x="9042123" y="6858000"/>
                </a:lnTo>
                <a:lnTo>
                  <a:pt x="0" y="6858000"/>
                </a:lnTo>
                <a:lnTo>
                  <a:pt x="30228" y="6732984"/>
                </a:lnTo>
                <a:cubicBezTo>
                  <a:pt x="165473" y="6182591"/>
                  <a:pt x="398619" y="5356514"/>
                  <a:pt x="777887" y="4842164"/>
                </a:cubicBezTo>
                <a:cubicBezTo>
                  <a:pt x="1283578" y="4156364"/>
                  <a:pt x="2544342" y="3577936"/>
                  <a:pt x="2959978" y="3054927"/>
                </a:cubicBezTo>
                <a:cubicBezTo>
                  <a:pt x="3375614" y="2531918"/>
                  <a:pt x="3285560" y="2147454"/>
                  <a:pt x="3271705" y="1704109"/>
                </a:cubicBezTo>
                <a:cubicBezTo>
                  <a:pt x="3257850" y="1260764"/>
                  <a:pt x="2835286" y="748146"/>
                  <a:pt x="2876850" y="394855"/>
                </a:cubicBezTo>
                <a:cubicBezTo>
                  <a:pt x="2892437" y="262371"/>
                  <a:pt x="2970369" y="131348"/>
                  <a:pt x="3067905" y="13294"/>
                </a:cubicBezTo>
                <a:close/>
              </a:path>
            </a:pathLst>
          </a:custGeom>
          <a:solidFill>
            <a:srgbClr val="D35917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Freeform 18">
            <a:extLst>
              <a:ext uri="{FF2B5EF4-FFF2-40B4-BE49-F238E27FC236}">
                <a16:creationId xmlns:a16="http://schemas.microsoft.com/office/drawing/2014/main" id="{45D4E2D9-2EC3-C28F-9598-244BB8099AEA}"/>
              </a:ext>
            </a:extLst>
          </p:cNvPr>
          <p:cNvSpPr/>
          <p:nvPr userDrawn="1"/>
        </p:nvSpPr>
        <p:spPr bwMode="auto">
          <a:xfrm>
            <a:off x="3151465" y="0"/>
            <a:ext cx="9042123" cy="6858000"/>
          </a:xfrm>
          <a:custGeom>
            <a:avLst/>
            <a:gdLst>
              <a:gd name="connsiteX0" fmla="*/ 3079930 w 9042123"/>
              <a:gd name="connsiteY0" fmla="*/ 0 h 6858000"/>
              <a:gd name="connsiteX1" fmla="*/ 9042123 w 9042123"/>
              <a:gd name="connsiteY1" fmla="*/ 0 h 6858000"/>
              <a:gd name="connsiteX2" fmla="*/ 9042123 w 9042123"/>
              <a:gd name="connsiteY2" fmla="*/ 6858000 h 6858000"/>
              <a:gd name="connsiteX3" fmla="*/ 0 w 9042123"/>
              <a:gd name="connsiteY3" fmla="*/ 6858000 h 6858000"/>
              <a:gd name="connsiteX4" fmla="*/ 30228 w 9042123"/>
              <a:gd name="connsiteY4" fmla="*/ 6732984 h 6858000"/>
              <a:gd name="connsiteX5" fmla="*/ 777887 w 9042123"/>
              <a:gd name="connsiteY5" fmla="*/ 4842164 h 6858000"/>
              <a:gd name="connsiteX6" fmla="*/ 2959978 w 9042123"/>
              <a:gd name="connsiteY6" fmla="*/ 3054927 h 6858000"/>
              <a:gd name="connsiteX7" fmla="*/ 3271705 w 9042123"/>
              <a:gd name="connsiteY7" fmla="*/ 1704109 h 6858000"/>
              <a:gd name="connsiteX8" fmla="*/ 2876850 w 9042123"/>
              <a:gd name="connsiteY8" fmla="*/ 394855 h 6858000"/>
              <a:gd name="connsiteX9" fmla="*/ 3067905 w 9042123"/>
              <a:gd name="connsiteY9" fmla="*/ 1329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42123" h="6858000">
                <a:moveTo>
                  <a:pt x="3079930" y="0"/>
                </a:moveTo>
                <a:lnTo>
                  <a:pt x="9042123" y="0"/>
                </a:lnTo>
                <a:lnTo>
                  <a:pt x="9042123" y="6858000"/>
                </a:lnTo>
                <a:lnTo>
                  <a:pt x="0" y="6858000"/>
                </a:lnTo>
                <a:lnTo>
                  <a:pt x="30228" y="6732984"/>
                </a:lnTo>
                <a:cubicBezTo>
                  <a:pt x="165473" y="6182591"/>
                  <a:pt x="398619" y="5356514"/>
                  <a:pt x="777887" y="4842164"/>
                </a:cubicBezTo>
                <a:cubicBezTo>
                  <a:pt x="1283578" y="4156364"/>
                  <a:pt x="2544342" y="3577936"/>
                  <a:pt x="2959978" y="3054927"/>
                </a:cubicBezTo>
                <a:cubicBezTo>
                  <a:pt x="3375614" y="2531918"/>
                  <a:pt x="3285560" y="2147454"/>
                  <a:pt x="3271705" y="1704109"/>
                </a:cubicBezTo>
                <a:cubicBezTo>
                  <a:pt x="3257850" y="1260764"/>
                  <a:pt x="2835286" y="748146"/>
                  <a:pt x="2876850" y="394855"/>
                </a:cubicBezTo>
                <a:cubicBezTo>
                  <a:pt x="2892437" y="262371"/>
                  <a:pt x="2970369" y="131348"/>
                  <a:pt x="3067905" y="13294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4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ADN - Notre Histoi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10">
            <a:extLst>
              <a:ext uri="{FF2B5EF4-FFF2-40B4-BE49-F238E27FC236}">
                <a16:creationId xmlns:a16="http://schemas.microsoft.com/office/drawing/2014/main" id="{55B791A4-A835-0A8E-C3ED-A1C103B2062A}"/>
              </a:ext>
            </a:extLst>
          </p:cNvPr>
          <p:cNvSpPr/>
          <p:nvPr userDrawn="1"/>
        </p:nvSpPr>
        <p:spPr>
          <a:xfrm>
            <a:off x="6505575" y="363538"/>
            <a:ext cx="5124450" cy="6124574"/>
          </a:xfrm>
          <a:prstGeom prst="roundRect">
            <a:avLst>
              <a:gd name="adj" fmla="val 4757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BB99CCC-FF24-0C3D-86CC-35017559C1BD}"/>
              </a:ext>
            </a:extLst>
          </p:cNvPr>
          <p:cNvGrpSpPr/>
          <p:nvPr userDrawn="1"/>
        </p:nvGrpSpPr>
        <p:grpSpPr>
          <a:xfrm flipH="1">
            <a:off x="0" y="5523790"/>
            <a:ext cx="1585643" cy="13342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551D6A97-A106-DDE7-A600-21F96C0B124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7352CF3F-EC56-C3E2-0C90-A6F46664DB3E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95333739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Object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E435868A-9E61-0157-FA67-0603DEE2AD2E}"/>
              </a:ext>
            </a:extLst>
          </p:cNvPr>
          <p:cNvSpPr/>
          <p:nvPr userDrawn="1"/>
        </p:nvSpPr>
        <p:spPr>
          <a:xfrm>
            <a:off x="5040311" y="-1320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Freeform: Shape 35">
            <a:extLst>
              <a:ext uri="{FF2B5EF4-FFF2-40B4-BE49-F238E27FC236}">
                <a16:creationId xmlns:a16="http://schemas.microsoft.com/office/drawing/2014/main" id="{284B800A-790D-F8C8-57B7-F62EB2D4A56A}"/>
              </a:ext>
            </a:extLst>
          </p:cNvPr>
          <p:cNvSpPr/>
          <p:nvPr userDrawn="1"/>
        </p:nvSpPr>
        <p:spPr>
          <a:xfrm>
            <a:off x="0" y="0"/>
            <a:ext cx="1576662" cy="1102349"/>
          </a:xfrm>
          <a:custGeom>
            <a:avLst/>
            <a:gdLst>
              <a:gd name="connsiteX0" fmla="*/ 1518177 w 1576662"/>
              <a:gd name="connsiteY0" fmla="*/ 0 h 1102349"/>
              <a:gd name="connsiteX1" fmla="*/ 1555331 w 1576662"/>
              <a:gd name="connsiteY1" fmla="*/ 125045 h 1102349"/>
              <a:gd name="connsiteX2" fmla="*/ 1210512 w 1576662"/>
              <a:gd name="connsiteY2" fmla="*/ 761393 h 1102349"/>
              <a:gd name="connsiteX3" fmla="*/ 128322 w 1576662"/>
              <a:gd name="connsiteY3" fmla="*/ 1082939 h 1102349"/>
              <a:gd name="connsiteX4" fmla="*/ 26491 w 1576662"/>
              <a:gd name="connsiteY4" fmla="*/ 1102349 h 1102349"/>
              <a:gd name="connsiteX5" fmla="*/ 1 w 1576662"/>
              <a:gd name="connsiteY5" fmla="*/ 1102027 h 1102349"/>
              <a:gd name="connsiteX6" fmla="*/ 0 w 1576662"/>
              <a:gd name="connsiteY6" fmla="*/ 0 h 110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662" h="1102349">
                <a:moveTo>
                  <a:pt x="1518177" y="0"/>
                </a:moveTo>
                <a:lnTo>
                  <a:pt x="1555331" y="125045"/>
                </a:lnTo>
                <a:cubicBezTo>
                  <a:pt x="1635834" y="395987"/>
                  <a:pt x="1481454" y="680890"/>
                  <a:pt x="1210512" y="761393"/>
                </a:cubicBezTo>
                <a:lnTo>
                  <a:pt x="128322" y="1082939"/>
                </a:lnTo>
                <a:cubicBezTo>
                  <a:pt x="94454" y="1093002"/>
                  <a:pt x="60368" y="1099395"/>
                  <a:pt x="26491" y="1102349"/>
                </a:cubicBezTo>
                <a:lnTo>
                  <a:pt x="1" y="11020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562892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Projet - Object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1D7D2A7-7D02-4EF8-9165-50F4A4C42E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90"/>
          <a:stretch/>
        </p:blipFill>
        <p:spPr>
          <a:xfrm>
            <a:off x="0" y="-23825"/>
            <a:ext cx="6791149" cy="1731414"/>
          </a:xfrm>
          <a:prstGeom prst="rect">
            <a:avLst/>
          </a:prstGeom>
        </p:spPr>
      </p:pic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89B5152D-EBE3-49D8-AACF-1D1FC7C19421}"/>
              </a:ext>
            </a:extLst>
          </p:cNvPr>
          <p:cNvSpPr/>
          <p:nvPr userDrawn="1"/>
        </p:nvSpPr>
        <p:spPr>
          <a:xfrm>
            <a:off x="5583539" y="-1851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solidFill>
            <a:srgbClr val="D359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E435868A-9E61-0157-FA67-0603DEE2AD2E}"/>
              </a:ext>
            </a:extLst>
          </p:cNvPr>
          <p:cNvSpPr/>
          <p:nvPr userDrawn="1"/>
        </p:nvSpPr>
        <p:spPr>
          <a:xfrm>
            <a:off x="5667116" y="-1320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934658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tre Projet - 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94D6E2B7-4FA5-8A4B-0ED6-F18F686B562E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81728005-AEB1-01DC-6096-8BD23A445DB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8D6096C1-6ED6-2754-BEAD-4200472E191B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14DE2738-9336-2BDB-5BC2-4C948ED2F2D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B67D35DE-FC49-778C-5780-4D05D50DD6D8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E299F703-B6FD-30D8-B7A5-2451BA492D04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" name="Freeform: Shape 35">
            <a:extLst>
              <a:ext uri="{FF2B5EF4-FFF2-40B4-BE49-F238E27FC236}">
                <a16:creationId xmlns:a16="http://schemas.microsoft.com/office/drawing/2014/main" id="{E1A98BC5-5029-9152-795A-7BFE17B9DEF3}"/>
              </a:ext>
            </a:extLst>
          </p:cNvPr>
          <p:cNvSpPr/>
          <p:nvPr userDrawn="1"/>
        </p:nvSpPr>
        <p:spPr>
          <a:xfrm flipH="1">
            <a:off x="10616926" y="0"/>
            <a:ext cx="1576662" cy="1102349"/>
          </a:xfrm>
          <a:custGeom>
            <a:avLst/>
            <a:gdLst>
              <a:gd name="connsiteX0" fmla="*/ 1518177 w 1576662"/>
              <a:gd name="connsiteY0" fmla="*/ 0 h 1102349"/>
              <a:gd name="connsiteX1" fmla="*/ 1555331 w 1576662"/>
              <a:gd name="connsiteY1" fmla="*/ 125045 h 1102349"/>
              <a:gd name="connsiteX2" fmla="*/ 1210512 w 1576662"/>
              <a:gd name="connsiteY2" fmla="*/ 761393 h 1102349"/>
              <a:gd name="connsiteX3" fmla="*/ 128322 w 1576662"/>
              <a:gd name="connsiteY3" fmla="*/ 1082939 h 1102349"/>
              <a:gd name="connsiteX4" fmla="*/ 26491 w 1576662"/>
              <a:gd name="connsiteY4" fmla="*/ 1102349 h 1102349"/>
              <a:gd name="connsiteX5" fmla="*/ 1 w 1576662"/>
              <a:gd name="connsiteY5" fmla="*/ 1102027 h 1102349"/>
              <a:gd name="connsiteX6" fmla="*/ 0 w 1576662"/>
              <a:gd name="connsiteY6" fmla="*/ 0 h 110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662" h="1102349">
                <a:moveTo>
                  <a:pt x="1518177" y="0"/>
                </a:moveTo>
                <a:lnTo>
                  <a:pt x="1555331" y="125045"/>
                </a:lnTo>
                <a:cubicBezTo>
                  <a:pt x="1635834" y="395987"/>
                  <a:pt x="1481454" y="680890"/>
                  <a:pt x="1210512" y="761393"/>
                </a:cubicBezTo>
                <a:lnTo>
                  <a:pt x="128322" y="1082939"/>
                </a:lnTo>
                <a:cubicBezTo>
                  <a:pt x="94454" y="1093002"/>
                  <a:pt x="60368" y="1099395"/>
                  <a:pt x="26491" y="1102349"/>
                </a:cubicBezTo>
                <a:lnTo>
                  <a:pt x="1" y="11020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372520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Projet - A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94D6E2B7-4FA5-8A4B-0ED6-F18F686B562E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81728005-AEB1-01DC-6096-8BD23A445DB6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8D6096C1-6ED6-2754-BEAD-4200472E191B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14DE2738-9336-2BDB-5BC2-4C948ED2F2D4}"/>
              </a:ext>
            </a:extLst>
          </p:cNvPr>
          <p:cNvGrpSpPr/>
          <p:nvPr userDrawn="1"/>
        </p:nvGrpSpPr>
        <p:grpSpPr>
          <a:xfrm>
            <a:off x="7757317" y="5724512"/>
            <a:ext cx="4436271" cy="1133488"/>
            <a:chOff x="4434585" y="3005198"/>
            <a:chExt cx="3323939" cy="849282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B67D35DE-FC49-778C-5780-4D05D50DD6D8}"/>
                </a:ext>
              </a:extLst>
            </p:cNvPr>
            <p:cNvSpPr/>
            <p:nvPr/>
          </p:nvSpPr>
          <p:spPr>
            <a:xfrm>
              <a:off x="4434776" y="3005198"/>
              <a:ext cx="3323748" cy="849187"/>
            </a:xfrm>
            <a:custGeom>
              <a:avLst/>
              <a:gdLst>
                <a:gd name="connsiteX0" fmla="*/ 3247263 w 3323748"/>
                <a:gd name="connsiteY0" fmla="*/ 17560 h 849187"/>
                <a:gd name="connsiteX1" fmla="*/ 3061335 w 3323748"/>
                <a:gd name="connsiteY1" fmla="*/ 224 h 849187"/>
                <a:gd name="connsiteX2" fmla="*/ 2763869 w 3323748"/>
                <a:gd name="connsiteY2" fmla="*/ 46706 h 849187"/>
                <a:gd name="connsiteX3" fmla="*/ 1923955 w 3323748"/>
                <a:gd name="connsiteY3" fmla="*/ 655163 h 849187"/>
                <a:gd name="connsiteX4" fmla="*/ 748094 w 3323748"/>
                <a:gd name="connsiteY4" fmla="*/ 592203 h 849187"/>
                <a:gd name="connsiteX5" fmla="*/ 40767 w 3323748"/>
                <a:gd name="connsiteY5" fmla="*/ 830423 h 849187"/>
                <a:gd name="connsiteX6" fmla="*/ 8287 w 3323748"/>
                <a:gd name="connsiteY6" fmla="*/ 845378 h 849187"/>
                <a:gd name="connsiteX7" fmla="*/ 0 w 3323748"/>
                <a:gd name="connsiteY7" fmla="*/ 849188 h 849187"/>
                <a:gd name="connsiteX8" fmla="*/ 3323749 w 3323748"/>
                <a:gd name="connsiteY8" fmla="*/ 849188 h 849187"/>
                <a:gd name="connsiteX9" fmla="*/ 3323749 w 3323748"/>
                <a:gd name="connsiteY9" fmla="*/ 31181 h 849187"/>
                <a:gd name="connsiteX10" fmla="*/ 3247263 w 3323748"/>
                <a:gd name="connsiteY10" fmla="*/ 17465 h 849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23748" h="849187">
                  <a:moveTo>
                    <a:pt x="3247263" y="17560"/>
                  </a:moveTo>
                  <a:cubicBezTo>
                    <a:pt x="3190304" y="8606"/>
                    <a:pt x="3126962" y="1463"/>
                    <a:pt x="3061335" y="224"/>
                  </a:cubicBezTo>
                  <a:cubicBezTo>
                    <a:pt x="2962847" y="-1776"/>
                    <a:pt x="2859024" y="9273"/>
                    <a:pt x="2763869" y="46706"/>
                  </a:cubicBezTo>
                  <a:cubicBezTo>
                    <a:pt x="2510219" y="146338"/>
                    <a:pt x="2259997" y="564200"/>
                    <a:pt x="1923955" y="655163"/>
                  </a:cubicBezTo>
                  <a:cubicBezTo>
                    <a:pt x="1587913" y="746127"/>
                    <a:pt x="1108520" y="541530"/>
                    <a:pt x="748094" y="592203"/>
                  </a:cubicBezTo>
                  <a:cubicBezTo>
                    <a:pt x="522827" y="623921"/>
                    <a:pt x="248984" y="736126"/>
                    <a:pt x="40767" y="830423"/>
                  </a:cubicBezTo>
                  <a:lnTo>
                    <a:pt x="8287" y="845378"/>
                  </a:lnTo>
                  <a:lnTo>
                    <a:pt x="0" y="849188"/>
                  </a:lnTo>
                  <a:lnTo>
                    <a:pt x="3323749" y="849188"/>
                  </a:lnTo>
                  <a:lnTo>
                    <a:pt x="3323749" y="31181"/>
                  </a:lnTo>
                  <a:lnTo>
                    <a:pt x="3247263" y="17465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E299F703-B6FD-30D8-B7A5-2451BA492D04}"/>
                </a:ext>
              </a:extLst>
            </p:cNvPr>
            <p:cNvSpPr/>
            <p:nvPr/>
          </p:nvSpPr>
          <p:spPr>
            <a:xfrm>
              <a:off x="4434585" y="3030304"/>
              <a:ext cx="3323939" cy="824176"/>
            </a:xfrm>
            <a:custGeom>
              <a:avLst/>
              <a:gdLst>
                <a:gd name="connsiteX0" fmla="*/ 3323939 w 3323939"/>
                <a:gd name="connsiteY0" fmla="*/ 824081 h 824176"/>
                <a:gd name="connsiteX1" fmla="*/ 3323939 w 3323939"/>
                <a:gd name="connsiteY1" fmla="*/ 7027 h 824176"/>
                <a:gd name="connsiteX2" fmla="*/ 3210401 w 3323939"/>
                <a:gd name="connsiteY2" fmla="*/ 264 h 824176"/>
                <a:gd name="connsiteX3" fmla="*/ 2849690 w 3323939"/>
                <a:gd name="connsiteY3" fmla="*/ 56652 h 824176"/>
                <a:gd name="connsiteX4" fmla="*/ 1831372 w 3323939"/>
                <a:gd name="connsiteY4" fmla="*/ 794363 h 824176"/>
                <a:gd name="connsiteX5" fmla="*/ 405670 w 3323939"/>
                <a:gd name="connsiteY5" fmla="*/ 718068 h 824176"/>
                <a:gd name="connsiteX6" fmla="*/ 8287 w 3323939"/>
                <a:gd name="connsiteY6" fmla="*/ 820366 h 824176"/>
                <a:gd name="connsiteX7" fmla="*/ 0 w 3323939"/>
                <a:gd name="connsiteY7" fmla="*/ 824176 h 824176"/>
                <a:gd name="connsiteX8" fmla="*/ 3323939 w 3323939"/>
                <a:gd name="connsiteY8" fmla="*/ 824176 h 82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23939" h="824176">
                  <a:moveTo>
                    <a:pt x="3323939" y="824081"/>
                  </a:moveTo>
                  <a:lnTo>
                    <a:pt x="3323939" y="7027"/>
                  </a:lnTo>
                  <a:cubicBezTo>
                    <a:pt x="3287173" y="3502"/>
                    <a:pt x="3249073" y="1026"/>
                    <a:pt x="3210401" y="264"/>
                  </a:cubicBezTo>
                  <a:cubicBezTo>
                    <a:pt x="3090958" y="-2117"/>
                    <a:pt x="2965133" y="11218"/>
                    <a:pt x="2849690" y="56652"/>
                  </a:cubicBezTo>
                  <a:cubicBezTo>
                    <a:pt x="2542127" y="177429"/>
                    <a:pt x="2238756" y="684159"/>
                    <a:pt x="1831372" y="794363"/>
                  </a:cubicBezTo>
                  <a:cubicBezTo>
                    <a:pt x="1423988" y="904663"/>
                    <a:pt x="842677" y="656632"/>
                    <a:pt x="405670" y="718068"/>
                  </a:cubicBezTo>
                  <a:cubicBezTo>
                    <a:pt x="281083" y="735594"/>
                    <a:pt x="144209" y="773503"/>
                    <a:pt x="8287" y="820366"/>
                  </a:cubicBezTo>
                  <a:lnTo>
                    <a:pt x="0" y="824176"/>
                  </a:lnTo>
                  <a:lnTo>
                    <a:pt x="3323939" y="824176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" name="Freeform: Shape 35">
            <a:extLst>
              <a:ext uri="{FF2B5EF4-FFF2-40B4-BE49-F238E27FC236}">
                <a16:creationId xmlns:a16="http://schemas.microsoft.com/office/drawing/2014/main" id="{E1A98BC5-5029-9152-795A-7BFE17B9DEF3}"/>
              </a:ext>
            </a:extLst>
          </p:cNvPr>
          <p:cNvSpPr/>
          <p:nvPr userDrawn="1"/>
        </p:nvSpPr>
        <p:spPr>
          <a:xfrm flipH="1">
            <a:off x="8626548" y="0"/>
            <a:ext cx="3567039" cy="1102349"/>
          </a:xfrm>
          <a:custGeom>
            <a:avLst/>
            <a:gdLst>
              <a:gd name="connsiteX0" fmla="*/ 1518177 w 1576662"/>
              <a:gd name="connsiteY0" fmla="*/ 0 h 1102349"/>
              <a:gd name="connsiteX1" fmla="*/ 1555331 w 1576662"/>
              <a:gd name="connsiteY1" fmla="*/ 125045 h 1102349"/>
              <a:gd name="connsiteX2" fmla="*/ 1210512 w 1576662"/>
              <a:gd name="connsiteY2" fmla="*/ 761393 h 1102349"/>
              <a:gd name="connsiteX3" fmla="*/ 128322 w 1576662"/>
              <a:gd name="connsiteY3" fmla="*/ 1082939 h 1102349"/>
              <a:gd name="connsiteX4" fmla="*/ 26491 w 1576662"/>
              <a:gd name="connsiteY4" fmla="*/ 1102349 h 1102349"/>
              <a:gd name="connsiteX5" fmla="*/ 1 w 1576662"/>
              <a:gd name="connsiteY5" fmla="*/ 1102027 h 1102349"/>
              <a:gd name="connsiteX6" fmla="*/ 0 w 1576662"/>
              <a:gd name="connsiteY6" fmla="*/ 0 h 110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662" h="1102349">
                <a:moveTo>
                  <a:pt x="1518177" y="0"/>
                </a:moveTo>
                <a:lnTo>
                  <a:pt x="1555331" y="125045"/>
                </a:lnTo>
                <a:cubicBezTo>
                  <a:pt x="1635834" y="395987"/>
                  <a:pt x="1481454" y="680890"/>
                  <a:pt x="1210512" y="761393"/>
                </a:cubicBezTo>
                <a:lnTo>
                  <a:pt x="128322" y="1082939"/>
                </a:lnTo>
                <a:cubicBezTo>
                  <a:pt x="94454" y="1093002"/>
                  <a:pt x="60368" y="1099395"/>
                  <a:pt x="26491" y="1102349"/>
                </a:cubicBezTo>
                <a:lnTo>
                  <a:pt x="1" y="110202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81962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Titre De Section (3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FFCFE59E-75C8-6443-940B-B5EA8CF86DB8}"/>
              </a:ext>
            </a:extLst>
          </p:cNvPr>
          <p:cNvGrpSpPr/>
          <p:nvPr userDrawn="1"/>
        </p:nvGrpSpPr>
        <p:grpSpPr>
          <a:xfrm>
            <a:off x="0" y="0"/>
            <a:ext cx="12193650" cy="6857999"/>
            <a:chOff x="0" y="0"/>
            <a:chExt cx="12193650" cy="6857999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262E1FC3-3BCE-A8BA-4FD8-737273A98679}"/>
                </a:ext>
              </a:extLst>
            </p:cNvPr>
            <p:cNvSpPr/>
            <p:nvPr/>
          </p:nvSpPr>
          <p:spPr>
            <a:xfrm>
              <a:off x="2159" y="3944608"/>
              <a:ext cx="6739557" cy="2913391"/>
            </a:xfrm>
            <a:custGeom>
              <a:avLst/>
              <a:gdLst>
                <a:gd name="connsiteX0" fmla="*/ 4534916 w 6739557"/>
                <a:gd name="connsiteY0" fmla="*/ 670698 h 2913391"/>
                <a:gd name="connsiteX1" fmla="*/ 1194054 w 6739557"/>
                <a:gd name="connsiteY1" fmla="*/ 68210 h 2913391"/>
                <a:gd name="connsiteX2" fmla="*/ 0 w 6739557"/>
                <a:gd name="connsiteY2" fmla="*/ 962036 h 2913391"/>
                <a:gd name="connsiteX3" fmla="*/ 0 w 6739557"/>
                <a:gd name="connsiteY3" fmla="*/ 2913391 h 2913391"/>
                <a:gd name="connsiteX4" fmla="*/ 6609207 w 6739557"/>
                <a:gd name="connsiteY4" fmla="*/ 2913391 h 2913391"/>
                <a:gd name="connsiteX5" fmla="*/ 6716014 w 6739557"/>
                <a:gd name="connsiteY5" fmla="*/ 2702571 h 2913391"/>
                <a:gd name="connsiteX6" fmla="*/ 4534916 w 6739557"/>
                <a:gd name="connsiteY6" fmla="*/ 670698 h 2913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39557" h="2913391">
                  <a:moveTo>
                    <a:pt x="4534916" y="670698"/>
                  </a:moveTo>
                  <a:cubicBezTo>
                    <a:pt x="3375914" y="906918"/>
                    <a:pt x="2584958" y="-292597"/>
                    <a:pt x="1194054" y="68210"/>
                  </a:cubicBezTo>
                  <a:cubicBezTo>
                    <a:pt x="633603" y="213625"/>
                    <a:pt x="253746" y="578369"/>
                    <a:pt x="0" y="962036"/>
                  </a:cubicBezTo>
                  <a:lnTo>
                    <a:pt x="0" y="2913391"/>
                  </a:lnTo>
                  <a:lnTo>
                    <a:pt x="6609207" y="2913391"/>
                  </a:lnTo>
                  <a:cubicBezTo>
                    <a:pt x="6659880" y="2847224"/>
                    <a:pt x="6696329" y="2777248"/>
                    <a:pt x="6716014" y="2702571"/>
                  </a:cubicBezTo>
                  <a:cubicBezTo>
                    <a:pt x="6925945" y="1904757"/>
                    <a:pt x="5693918" y="434478"/>
                    <a:pt x="4534916" y="670698"/>
                  </a:cubicBez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8" name="Graphique 172">
              <a:extLst>
                <a:ext uri="{FF2B5EF4-FFF2-40B4-BE49-F238E27FC236}">
                  <a16:creationId xmlns:a16="http://schemas.microsoft.com/office/drawing/2014/main" id="{8FDFE466-403F-CD2D-6FE6-35032FF39366}"/>
                </a:ext>
              </a:extLst>
            </p:cNvPr>
            <p:cNvGrpSpPr/>
            <p:nvPr/>
          </p:nvGrpSpPr>
          <p:grpSpPr>
            <a:xfrm>
              <a:off x="4081087" y="6364039"/>
              <a:ext cx="755322" cy="493960"/>
              <a:chOff x="4081087" y="6364039"/>
              <a:chExt cx="755322" cy="493960"/>
            </a:xfrm>
          </p:grpSpPr>
          <p:sp>
            <p:nvSpPr>
              <p:cNvPr id="48" name="Forme libre : forme 47">
                <a:extLst>
                  <a:ext uri="{FF2B5EF4-FFF2-40B4-BE49-F238E27FC236}">
                    <a16:creationId xmlns:a16="http://schemas.microsoft.com/office/drawing/2014/main" id="{FDAE054C-D113-53C4-4C36-877293E108A8}"/>
                  </a:ext>
                </a:extLst>
              </p:cNvPr>
              <p:cNvSpPr/>
              <p:nvPr/>
            </p:nvSpPr>
            <p:spPr>
              <a:xfrm>
                <a:off x="4081087" y="6364039"/>
                <a:ext cx="755322" cy="493960"/>
              </a:xfrm>
              <a:custGeom>
                <a:avLst/>
                <a:gdLst>
                  <a:gd name="connsiteX0" fmla="*/ 18472 w 755322"/>
                  <a:gd name="connsiteY0" fmla="*/ 493960 h 493960"/>
                  <a:gd name="connsiteX1" fmla="*/ 736911 w 755322"/>
                  <a:gd name="connsiteY1" fmla="*/ 493960 h 493960"/>
                  <a:gd name="connsiteX2" fmla="*/ 751009 w 755322"/>
                  <a:gd name="connsiteY2" fmla="*/ 321367 h 493960"/>
                  <a:gd name="connsiteX3" fmla="*/ 321367 w 755322"/>
                  <a:gd name="connsiteY3" fmla="*/ 4248 h 493960"/>
                  <a:gd name="connsiteX4" fmla="*/ 4248 w 755322"/>
                  <a:gd name="connsiteY4" fmla="*/ 433889 h 493960"/>
                  <a:gd name="connsiteX5" fmla="*/ 18345 w 755322"/>
                  <a:gd name="connsiteY5" fmla="*/ 493960 h 493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22" h="493960">
                    <a:moveTo>
                      <a:pt x="18472" y="493960"/>
                    </a:moveTo>
                    <a:lnTo>
                      <a:pt x="736911" y="493960"/>
                    </a:lnTo>
                    <a:cubicBezTo>
                      <a:pt x="754437" y="439985"/>
                      <a:pt x="760153" y="381311"/>
                      <a:pt x="751009" y="321367"/>
                    </a:cubicBezTo>
                    <a:cubicBezTo>
                      <a:pt x="719893" y="115119"/>
                      <a:pt x="527616" y="-26740"/>
                      <a:pt x="321367" y="4248"/>
                    </a:cubicBezTo>
                    <a:cubicBezTo>
                      <a:pt x="115119" y="35363"/>
                      <a:pt x="-26740" y="227768"/>
                      <a:pt x="4248" y="433889"/>
                    </a:cubicBezTo>
                    <a:cubicBezTo>
                      <a:pt x="7423" y="454591"/>
                      <a:pt x="12122" y="474656"/>
                      <a:pt x="18345" y="493960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49" name="Graphique 172">
                <a:extLst>
                  <a:ext uri="{FF2B5EF4-FFF2-40B4-BE49-F238E27FC236}">
                    <a16:creationId xmlns:a16="http://schemas.microsoft.com/office/drawing/2014/main" id="{C48A464F-BCD5-4DE0-C028-A93FAC181956}"/>
                  </a:ext>
                </a:extLst>
              </p:cNvPr>
              <p:cNvGrpSpPr/>
              <p:nvPr/>
            </p:nvGrpSpPr>
            <p:grpSpPr>
              <a:xfrm>
                <a:off x="4121530" y="6431026"/>
                <a:ext cx="709929" cy="426973"/>
                <a:chOff x="4121530" y="6431026"/>
                <a:chExt cx="709929" cy="426973"/>
              </a:xfrm>
              <a:solidFill>
                <a:srgbClr val="FFFFFF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7B6921EF-E653-1A1D-9AAA-E898A584F29F}"/>
                    </a:ext>
                  </a:extLst>
                </p:cNvPr>
                <p:cNvSpPr/>
                <p:nvPr/>
              </p:nvSpPr>
              <p:spPr>
                <a:xfrm>
                  <a:off x="4776723" y="6802119"/>
                  <a:ext cx="54736" cy="55880"/>
                </a:xfrm>
                <a:custGeom>
                  <a:avLst/>
                  <a:gdLst>
                    <a:gd name="connsiteX0" fmla="*/ 41148 w 54736"/>
                    <a:gd name="connsiteY0" fmla="*/ 55880 h 55880"/>
                    <a:gd name="connsiteX1" fmla="*/ 54737 w 54736"/>
                    <a:gd name="connsiteY1" fmla="*/ 0 h 55880"/>
                    <a:gd name="connsiteX2" fmla="*/ 0 w 54736"/>
                    <a:gd name="connsiteY2" fmla="*/ 55880 h 55880"/>
                    <a:gd name="connsiteX3" fmla="*/ 41021 w 54736"/>
                    <a:gd name="connsiteY3" fmla="*/ 55880 h 558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4736" h="55880">
                      <a:moveTo>
                        <a:pt x="41148" y="55880"/>
                      </a:moveTo>
                      <a:cubicBezTo>
                        <a:pt x="46990" y="37719"/>
                        <a:pt x="51689" y="19177"/>
                        <a:pt x="54737" y="0"/>
                      </a:cubicBezTo>
                      <a:cubicBezTo>
                        <a:pt x="37338" y="19939"/>
                        <a:pt x="19050" y="38481"/>
                        <a:pt x="0" y="55880"/>
                      </a:cubicBezTo>
                      <a:lnTo>
                        <a:pt x="41021" y="5588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Forme libre : forme 50">
                  <a:extLst>
                    <a:ext uri="{FF2B5EF4-FFF2-40B4-BE49-F238E27FC236}">
                      <a16:creationId xmlns:a16="http://schemas.microsoft.com/office/drawing/2014/main" id="{B83DE12C-352A-579F-A63A-38B8D7BB493F}"/>
                    </a:ext>
                  </a:extLst>
                </p:cNvPr>
                <p:cNvSpPr/>
                <p:nvPr/>
              </p:nvSpPr>
              <p:spPr>
                <a:xfrm>
                  <a:off x="4121530" y="6431026"/>
                  <a:ext cx="588136" cy="215392"/>
                </a:xfrm>
                <a:custGeom>
                  <a:avLst/>
                  <a:gdLst>
                    <a:gd name="connsiteX0" fmla="*/ 168783 w 588136"/>
                    <a:gd name="connsiteY0" fmla="*/ 215392 h 215392"/>
                    <a:gd name="connsiteX1" fmla="*/ 217678 w 588136"/>
                    <a:gd name="connsiteY1" fmla="*/ 209550 h 215392"/>
                    <a:gd name="connsiteX2" fmla="*/ 461772 w 588136"/>
                    <a:gd name="connsiteY2" fmla="*/ 95504 h 215392"/>
                    <a:gd name="connsiteX3" fmla="*/ 588137 w 588136"/>
                    <a:gd name="connsiteY3" fmla="*/ 28448 h 215392"/>
                    <a:gd name="connsiteX4" fmla="*/ 551688 w 588136"/>
                    <a:gd name="connsiteY4" fmla="*/ 0 h 215392"/>
                    <a:gd name="connsiteX5" fmla="*/ 441071 w 588136"/>
                    <a:gd name="connsiteY5" fmla="*/ 60706 h 215392"/>
                    <a:gd name="connsiteX6" fmla="*/ 208280 w 588136"/>
                    <a:gd name="connsiteY6" fmla="*/ 170180 h 215392"/>
                    <a:gd name="connsiteX7" fmla="*/ 33020 w 588136"/>
                    <a:gd name="connsiteY7" fmla="*/ 116586 h 215392"/>
                    <a:gd name="connsiteX8" fmla="*/ 20701 w 588136"/>
                    <a:gd name="connsiteY8" fmla="*/ 104902 h 215392"/>
                    <a:gd name="connsiteX9" fmla="*/ 0 w 588136"/>
                    <a:gd name="connsiteY9" fmla="*/ 140970 h 215392"/>
                    <a:gd name="connsiteX10" fmla="*/ 5334 w 588136"/>
                    <a:gd name="connsiteY10" fmla="*/ 145923 h 215392"/>
                    <a:gd name="connsiteX11" fmla="*/ 168910 w 588136"/>
                    <a:gd name="connsiteY11" fmla="*/ 215265 h 2153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88136" h="215392">
                      <a:moveTo>
                        <a:pt x="168783" y="215392"/>
                      </a:moveTo>
                      <a:cubicBezTo>
                        <a:pt x="185039" y="215392"/>
                        <a:pt x="201422" y="213487"/>
                        <a:pt x="217678" y="209550"/>
                      </a:cubicBezTo>
                      <a:cubicBezTo>
                        <a:pt x="305054" y="188595"/>
                        <a:pt x="388239" y="139192"/>
                        <a:pt x="461772" y="95504"/>
                      </a:cubicBezTo>
                      <a:cubicBezTo>
                        <a:pt x="507365" y="68453"/>
                        <a:pt x="551053" y="42545"/>
                        <a:pt x="588137" y="28448"/>
                      </a:cubicBezTo>
                      <a:cubicBezTo>
                        <a:pt x="576580" y="18161"/>
                        <a:pt x="564388" y="8763"/>
                        <a:pt x="551688" y="0"/>
                      </a:cubicBezTo>
                      <a:cubicBezTo>
                        <a:pt x="517779" y="15367"/>
                        <a:pt x="481076" y="37084"/>
                        <a:pt x="441071" y="60706"/>
                      </a:cubicBezTo>
                      <a:cubicBezTo>
                        <a:pt x="370078" y="102870"/>
                        <a:pt x="289560" y="150622"/>
                        <a:pt x="208280" y="170180"/>
                      </a:cubicBezTo>
                      <a:cubicBezTo>
                        <a:pt x="148209" y="184531"/>
                        <a:pt x="89281" y="166497"/>
                        <a:pt x="33020" y="116586"/>
                      </a:cubicBezTo>
                      <a:cubicBezTo>
                        <a:pt x="28702" y="112776"/>
                        <a:pt x="24638" y="108839"/>
                        <a:pt x="20701" y="104902"/>
                      </a:cubicBezTo>
                      <a:cubicBezTo>
                        <a:pt x="13081" y="116586"/>
                        <a:pt x="6223" y="128651"/>
                        <a:pt x="0" y="140970"/>
                      </a:cubicBezTo>
                      <a:cubicBezTo>
                        <a:pt x="1778" y="142621"/>
                        <a:pt x="3556" y="144272"/>
                        <a:pt x="5334" y="145923"/>
                      </a:cubicBezTo>
                      <a:cubicBezTo>
                        <a:pt x="56515" y="191770"/>
                        <a:pt x="112268" y="215265"/>
                        <a:pt x="168910" y="21526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9" name="Graphique 172">
              <a:extLst>
                <a:ext uri="{FF2B5EF4-FFF2-40B4-BE49-F238E27FC236}">
                  <a16:creationId xmlns:a16="http://schemas.microsoft.com/office/drawing/2014/main" id="{07C7C23B-407E-4C72-6DDB-C3281FF6FFC6}"/>
                </a:ext>
              </a:extLst>
            </p:cNvPr>
            <p:cNvGrpSpPr/>
            <p:nvPr/>
          </p:nvGrpSpPr>
          <p:grpSpPr>
            <a:xfrm>
              <a:off x="2159" y="5608828"/>
              <a:ext cx="377604" cy="755141"/>
              <a:chOff x="2159" y="5608828"/>
              <a:chExt cx="377604" cy="755141"/>
            </a:xfrm>
          </p:grpSpPr>
          <p:sp>
            <p:nvSpPr>
              <p:cNvPr id="44" name="Forme libre : forme 43">
                <a:extLst>
                  <a:ext uri="{FF2B5EF4-FFF2-40B4-BE49-F238E27FC236}">
                    <a16:creationId xmlns:a16="http://schemas.microsoft.com/office/drawing/2014/main" id="{915D9758-4A90-F0FF-24B0-04E9CAD754BD}"/>
                  </a:ext>
                </a:extLst>
              </p:cNvPr>
              <p:cNvSpPr/>
              <p:nvPr/>
            </p:nvSpPr>
            <p:spPr>
              <a:xfrm>
                <a:off x="2159" y="5608828"/>
                <a:ext cx="377604" cy="755141"/>
              </a:xfrm>
              <a:custGeom>
                <a:avLst/>
                <a:gdLst>
                  <a:gd name="connsiteX0" fmla="*/ 314579 w 377604"/>
                  <a:gd name="connsiteY0" fmla="*/ 168783 h 755141"/>
                  <a:gd name="connsiteX1" fmla="*/ 0 w 377604"/>
                  <a:gd name="connsiteY1" fmla="*/ 0 h 755141"/>
                  <a:gd name="connsiteX2" fmla="*/ 0 w 377604"/>
                  <a:gd name="connsiteY2" fmla="*/ 755142 h 755141"/>
                  <a:gd name="connsiteX3" fmla="*/ 208788 w 377604"/>
                  <a:gd name="connsiteY3" fmla="*/ 692150 h 755141"/>
                  <a:gd name="connsiteX4" fmla="*/ 314579 w 377604"/>
                  <a:gd name="connsiteY4" fmla="*/ 168783 h 755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7604" h="755141">
                    <a:moveTo>
                      <a:pt x="314579" y="168783"/>
                    </a:moveTo>
                    <a:cubicBezTo>
                      <a:pt x="241935" y="59436"/>
                      <a:pt x="122174" y="127"/>
                      <a:pt x="0" y="0"/>
                    </a:cubicBezTo>
                    <a:lnTo>
                      <a:pt x="0" y="755142"/>
                    </a:lnTo>
                    <a:cubicBezTo>
                      <a:pt x="71882" y="755142"/>
                      <a:pt x="144526" y="734822"/>
                      <a:pt x="208788" y="692150"/>
                    </a:cubicBezTo>
                    <a:cubicBezTo>
                      <a:pt x="382524" y="576834"/>
                      <a:pt x="429895" y="342519"/>
                      <a:pt x="314579" y="168783"/>
                    </a:cubicBez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45" name="Graphique 172">
                <a:extLst>
                  <a:ext uri="{FF2B5EF4-FFF2-40B4-BE49-F238E27FC236}">
                    <a16:creationId xmlns:a16="http://schemas.microsoft.com/office/drawing/2014/main" id="{634F0700-A54D-6CEC-9B38-2B43B9C835D7}"/>
                  </a:ext>
                </a:extLst>
              </p:cNvPr>
              <p:cNvGrpSpPr/>
              <p:nvPr/>
            </p:nvGrpSpPr>
            <p:grpSpPr>
              <a:xfrm>
                <a:off x="2159" y="5614161"/>
                <a:ext cx="377063" cy="728472"/>
                <a:chOff x="2159" y="5614161"/>
                <a:chExt cx="377063" cy="728472"/>
              </a:xfrm>
              <a:solidFill>
                <a:srgbClr val="FFFFFF"/>
              </a:solidFill>
            </p:grpSpPr>
            <p:sp>
              <p:nvSpPr>
                <p:cNvPr id="46" name="Forme libre : forme 45">
                  <a:extLst>
                    <a:ext uri="{FF2B5EF4-FFF2-40B4-BE49-F238E27FC236}">
                      <a16:creationId xmlns:a16="http://schemas.microsoft.com/office/drawing/2014/main" id="{23339360-2E79-C89D-3ECD-CA09B34C69EB}"/>
                    </a:ext>
                  </a:extLst>
                </p:cNvPr>
                <p:cNvSpPr/>
                <p:nvPr/>
              </p:nvSpPr>
              <p:spPr>
                <a:xfrm>
                  <a:off x="2286" y="5614161"/>
                  <a:ext cx="108203" cy="156591"/>
                </a:xfrm>
                <a:custGeom>
                  <a:avLst/>
                  <a:gdLst>
                    <a:gd name="connsiteX0" fmla="*/ 62865 w 108203"/>
                    <a:gd name="connsiteY0" fmla="*/ 0 h 156591"/>
                    <a:gd name="connsiteX1" fmla="*/ 0 w 108203"/>
                    <a:gd name="connsiteY1" fmla="*/ 85090 h 156591"/>
                    <a:gd name="connsiteX2" fmla="*/ 0 w 108203"/>
                    <a:gd name="connsiteY2" fmla="*/ 156591 h 156591"/>
                    <a:gd name="connsiteX3" fmla="*/ 21971 w 108203"/>
                    <a:gd name="connsiteY3" fmla="*/ 124587 h 156591"/>
                    <a:gd name="connsiteX4" fmla="*/ 108204 w 108203"/>
                    <a:gd name="connsiteY4" fmla="*/ 10414 h 156591"/>
                    <a:gd name="connsiteX5" fmla="*/ 62992 w 108203"/>
                    <a:gd name="connsiteY5" fmla="*/ 0 h 156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8203" h="156591">
                      <a:moveTo>
                        <a:pt x="62865" y="0"/>
                      </a:moveTo>
                      <a:cubicBezTo>
                        <a:pt x="42291" y="24003"/>
                        <a:pt x="21717" y="53340"/>
                        <a:pt x="0" y="85090"/>
                      </a:cubicBezTo>
                      <a:lnTo>
                        <a:pt x="0" y="156591"/>
                      </a:lnTo>
                      <a:cubicBezTo>
                        <a:pt x="7493" y="145796"/>
                        <a:pt x="14732" y="135128"/>
                        <a:pt x="21971" y="124587"/>
                      </a:cubicBezTo>
                      <a:cubicBezTo>
                        <a:pt x="51816" y="80772"/>
                        <a:pt x="80518" y="38735"/>
                        <a:pt x="108204" y="10414"/>
                      </a:cubicBezTo>
                      <a:cubicBezTo>
                        <a:pt x="93345" y="5969"/>
                        <a:pt x="78232" y="2540"/>
                        <a:pt x="6299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orme libre : forme 46">
                  <a:extLst>
                    <a:ext uri="{FF2B5EF4-FFF2-40B4-BE49-F238E27FC236}">
                      <a16:creationId xmlns:a16="http://schemas.microsoft.com/office/drawing/2014/main" id="{58D4C65F-3EDE-B39A-2789-B5ABADE7F1A6}"/>
                    </a:ext>
                  </a:extLst>
                </p:cNvPr>
                <p:cNvSpPr/>
                <p:nvPr/>
              </p:nvSpPr>
              <p:spPr>
                <a:xfrm>
                  <a:off x="2159" y="5883655"/>
                  <a:ext cx="377063" cy="458978"/>
                </a:xfrm>
                <a:custGeom>
                  <a:avLst/>
                  <a:gdLst>
                    <a:gd name="connsiteX0" fmla="*/ 363474 w 377063"/>
                    <a:gd name="connsiteY0" fmla="*/ 0 h 458978"/>
                    <a:gd name="connsiteX1" fmla="*/ 66040 w 377063"/>
                    <a:gd name="connsiteY1" fmla="*/ 379730 h 458978"/>
                    <a:gd name="connsiteX2" fmla="*/ 0 w 377063"/>
                    <a:gd name="connsiteY2" fmla="*/ 414528 h 458978"/>
                    <a:gd name="connsiteX3" fmla="*/ 0 w 377063"/>
                    <a:gd name="connsiteY3" fmla="*/ 458978 h 458978"/>
                    <a:gd name="connsiteX4" fmla="*/ 85344 w 377063"/>
                    <a:gd name="connsiteY4" fmla="*/ 415290 h 458978"/>
                    <a:gd name="connsiteX5" fmla="*/ 279781 w 377063"/>
                    <a:gd name="connsiteY5" fmla="*/ 249047 h 458978"/>
                    <a:gd name="connsiteX6" fmla="*/ 377063 w 377063"/>
                    <a:gd name="connsiteY6" fmla="*/ 83820 h 458978"/>
                    <a:gd name="connsiteX7" fmla="*/ 363347 w 377063"/>
                    <a:gd name="connsiteY7" fmla="*/ 127 h 4589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77063" h="458978">
                      <a:moveTo>
                        <a:pt x="363474" y="0"/>
                      </a:moveTo>
                      <a:cubicBezTo>
                        <a:pt x="316865" y="162306"/>
                        <a:pt x="217170" y="289941"/>
                        <a:pt x="66040" y="379730"/>
                      </a:cubicBezTo>
                      <a:cubicBezTo>
                        <a:pt x="43434" y="393192"/>
                        <a:pt x="21336" y="404622"/>
                        <a:pt x="0" y="414528"/>
                      </a:cubicBezTo>
                      <a:lnTo>
                        <a:pt x="0" y="458978"/>
                      </a:lnTo>
                      <a:cubicBezTo>
                        <a:pt x="27051" y="447040"/>
                        <a:pt x="55626" y="432816"/>
                        <a:pt x="85344" y="415290"/>
                      </a:cubicBezTo>
                      <a:cubicBezTo>
                        <a:pt x="161925" y="369951"/>
                        <a:pt x="227330" y="314071"/>
                        <a:pt x="279781" y="249047"/>
                      </a:cubicBezTo>
                      <a:cubicBezTo>
                        <a:pt x="320040" y="199136"/>
                        <a:pt x="352425" y="143891"/>
                        <a:pt x="377063" y="83820"/>
                      </a:cubicBezTo>
                      <a:cubicBezTo>
                        <a:pt x="375666" y="55753"/>
                        <a:pt x="371094" y="27686"/>
                        <a:pt x="363347" y="12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0" name="Graphique 172">
              <a:extLst>
                <a:ext uri="{FF2B5EF4-FFF2-40B4-BE49-F238E27FC236}">
                  <a16:creationId xmlns:a16="http://schemas.microsoft.com/office/drawing/2014/main" id="{120516DB-25C0-CE3D-8642-145FD00D7285}"/>
                </a:ext>
              </a:extLst>
            </p:cNvPr>
            <p:cNvGrpSpPr/>
            <p:nvPr/>
          </p:nvGrpSpPr>
          <p:grpSpPr>
            <a:xfrm>
              <a:off x="757503" y="3873888"/>
              <a:ext cx="755371" cy="755380"/>
              <a:chOff x="757503" y="3873888"/>
              <a:chExt cx="755371" cy="755380"/>
            </a:xfrm>
          </p:grpSpPr>
          <p:sp>
            <p:nvSpPr>
              <p:cNvPr id="40" name="Forme libre : forme 39">
                <a:extLst>
                  <a:ext uri="{FF2B5EF4-FFF2-40B4-BE49-F238E27FC236}">
                    <a16:creationId xmlns:a16="http://schemas.microsoft.com/office/drawing/2014/main" id="{4704897A-63BF-3566-3A82-A1D5BC735083}"/>
                  </a:ext>
                </a:extLst>
              </p:cNvPr>
              <p:cNvSpPr/>
              <p:nvPr/>
            </p:nvSpPr>
            <p:spPr>
              <a:xfrm>
                <a:off x="757503" y="3873888"/>
                <a:ext cx="755371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41" name="Graphique 172">
                <a:extLst>
                  <a:ext uri="{FF2B5EF4-FFF2-40B4-BE49-F238E27FC236}">
                    <a16:creationId xmlns:a16="http://schemas.microsoft.com/office/drawing/2014/main" id="{AB2097E6-0011-558F-DE9B-126D719422FE}"/>
                  </a:ext>
                </a:extLst>
              </p:cNvPr>
              <p:cNvGrpSpPr/>
              <p:nvPr/>
            </p:nvGrpSpPr>
            <p:grpSpPr>
              <a:xfrm>
                <a:off x="825753" y="3897376"/>
                <a:ext cx="633095" cy="703579"/>
                <a:chOff x="825753" y="3897376"/>
                <a:chExt cx="633095" cy="703579"/>
              </a:xfrm>
              <a:solidFill>
                <a:srgbClr val="FFFFFF"/>
              </a:solidFill>
            </p:grpSpPr>
            <p:sp>
              <p:nvSpPr>
                <p:cNvPr id="42" name="Forme libre : forme 41">
                  <a:extLst>
                    <a:ext uri="{FF2B5EF4-FFF2-40B4-BE49-F238E27FC236}">
                      <a16:creationId xmlns:a16="http://schemas.microsoft.com/office/drawing/2014/main" id="{7BC84AD6-AAE0-C18F-2A41-B842BBF96FDA}"/>
                    </a:ext>
                  </a:extLst>
                </p:cNvPr>
                <p:cNvSpPr/>
                <p:nvPr/>
              </p:nvSpPr>
              <p:spPr>
                <a:xfrm>
                  <a:off x="1266419" y="4022852"/>
                  <a:ext cx="192429" cy="578103"/>
                </a:xfrm>
                <a:custGeom>
                  <a:avLst/>
                  <a:gdLst>
                    <a:gd name="connsiteX0" fmla="*/ 47904 w 192429"/>
                    <a:gd name="connsiteY0" fmla="*/ 431673 h 578103"/>
                    <a:gd name="connsiteX1" fmla="*/ 51587 w 192429"/>
                    <a:gd name="connsiteY1" fmla="*/ 174371 h 578103"/>
                    <a:gd name="connsiteX2" fmla="*/ 176555 w 192429"/>
                    <a:gd name="connsiteY2" fmla="*/ 40386 h 578103"/>
                    <a:gd name="connsiteX3" fmla="*/ 192430 w 192429"/>
                    <a:gd name="connsiteY3" fmla="*/ 34417 h 578103"/>
                    <a:gd name="connsiteX4" fmla="*/ 169062 w 192429"/>
                    <a:gd name="connsiteY4" fmla="*/ 0 h 578103"/>
                    <a:gd name="connsiteX5" fmla="*/ 162331 w 192429"/>
                    <a:gd name="connsiteY5" fmla="*/ 2667 h 578103"/>
                    <a:gd name="connsiteX6" fmla="*/ 12217 w 192429"/>
                    <a:gd name="connsiteY6" fmla="*/ 165735 h 578103"/>
                    <a:gd name="connsiteX7" fmla="*/ 7772 w 192429"/>
                    <a:gd name="connsiteY7" fmla="*/ 435102 h 578103"/>
                    <a:gd name="connsiteX8" fmla="*/ 12471 w 192429"/>
                    <a:gd name="connsiteY8" fmla="*/ 578104 h 578103"/>
                    <a:gd name="connsiteX9" fmla="*/ 54127 w 192429"/>
                    <a:gd name="connsiteY9" fmla="*/ 557784 h 578103"/>
                    <a:gd name="connsiteX10" fmla="*/ 48031 w 192429"/>
                    <a:gd name="connsiteY10" fmla="*/ 431673 h 578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2429" h="578103">
                      <a:moveTo>
                        <a:pt x="47904" y="431673"/>
                      </a:moveTo>
                      <a:cubicBezTo>
                        <a:pt x="41173" y="349377"/>
                        <a:pt x="33426" y="256159"/>
                        <a:pt x="51587" y="174371"/>
                      </a:cubicBezTo>
                      <a:cubicBezTo>
                        <a:pt x="65049" y="114046"/>
                        <a:pt x="107086" y="68961"/>
                        <a:pt x="176555" y="40386"/>
                      </a:cubicBezTo>
                      <a:cubicBezTo>
                        <a:pt x="181889" y="38227"/>
                        <a:pt x="187223" y="36195"/>
                        <a:pt x="192430" y="34417"/>
                      </a:cubicBezTo>
                      <a:cubicBezTo>
                        <a:pt x="185318" y="22479"/>
                        <a:pt x="177444" y="11049"/>
                        <a:pt x="169062" y="0"/>
                      </a:cubicBezTo>
                      <a:cubicBezTo>
                        <a:pt x="166776" y="889"/>
                        <a:pt x="164490" y="1651"/>
                        <a:pt x="162331" y="2667"/>
                      </a:cubicBezTo>
                      <a:cubicBezTo>
                        <a:pt x="80416" y="36068"/>
                        <a:pt x="28473" y="92456"/>
                        <a:pt x="12217" y="165735"/>
                      </a:cubicBezTo>
                      <a:cubicBezTo>
                        <a:pt x="-7214" y="253365"/>
                        <a:pt x="660" y="349885"/>
                        <a:pt x="7772" y="435102"/>
                      </a:cubicBezTo>
                      <a:cubicBezTo>
                        <a:pt x="12090" y="488061"/>
                        <a:pt x="16154" y="538607"/>
                        <a:pt x="12471" y="578104"/>
                      </a:cubicBezTo>
                      <a:cubicBezTo>
                        <a:pt x="26822" y="572262"/>
                        <a:pt x="40665" y="565404"/>
                        <a:pt x="54127" y="557784"/>
                      </a:cubicBezTo>
                      <a:cubicBezTo>
                        <a:pt x="55143" y="520573"/>
                        <a:pt x="51841" y="478028"/>
                        <a:pt x="48031" y="4316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orme libre : forme 42">
                  <a:extLst>
                    <a:ext uri="{FF2B5EF4-FFF2-40B4-BE49-F238E27FC236}">
                      <a16:creationId xmlns:a16="http://schemas.microsoft.com/office/drawing/2014/main" id="{A614FD6A-4EE2-DEEE-0221-E56C276EC342}"/>
                    </a:ext>
                  </a:extLst>
                </p:cNvPr>
                <p:cNvSpPr/>
                <p:nvPr/>
              </p:nvSpPr>
              <p:spPr>
                <a:xfrm>
                  <a:off x="825753" y="3897376"/>
                  <a:ext cx="178689" cy="662558"/>
                </a:xfrm>
                <a:custGeom>
                  <a:avLst/>
                  <a:gdLst>
                    <a:gd name="connsiteX0" fmla="*/ 83821 w 178689"/>
                    <a:gd name="connsiteY0" fmla="*/ 180467 h 662558"/>
                    <a:gd name="connsiteX1" fmla="*/ 178690 w 178689"/>
                    <a:gd name="connsiteY1" fmla="*/ 0 h 662558"/>
                    <a:gd name="connsiteX2" fmla="*/ 108332 w 178689"/>
                    <a:gd name="connsiteY2" fmla="*/ 34671 h 662558"/>
                    <a:gd name="connsiteX3" fmla="*/ 46483 w 178689"/>
                    <a:gd name="connsiteY3" fmla="*/ 164973 h 662558"/>
                    <a:gd name="connsiteX4" fmla="*/ 1 w 178689"/>
                    <a:gd name="connsiteY4" fmla="*/ 416560 h 662558"/>
                    <a:gd name="connsiteX5" fmla="*/ 28322 w 178689"/>
                    <a:gd name="connsiteY5" fmla="*/ 606171 h 662558"/>
                    <a:gd name="connsiteX6" fmla="*/ 91695 w 178689"/>
                    <a:gd name="connsiteY6" fmla="*/ 662559 h 662558"/>
                    <a:gd name="connsiteX7" fmla="*/ 83821 w 178689"/>
                    <a:gd name="connsiteY7" fmla="*/ 180340 h 6625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78689" h="662558">
                      <a:moveTo>
                        <a:pt x="83821" y="180467"/>
                      </a:moveTo>
                      <a:cubicBezTo>
                        <a:pt x="113285" y="100711"/>
                        <a:pt x="151893" y="38100"/>
                        <a:pt x="178690" y="0"/>
                      </a:cubicBezTo>
                      <a:cubicBezTo>
                        <a:pt x="154052" y="9144"/>
                        <a:pt x="130430" y="20701"/>
                        <a:pt x="108332" y="34671"/>
                      </a:cubicBezTo>
                      <a:cubicBezTo>
                        <a:pt x="87504" y="70358"/>
                        <a:pt x="65406" y="114173"/>
                        <a:pt x="46483" y="164973"/>
                      </a:cubicBezTo>
                      <a:cubicBezTo>
                        <a:pt x="15495" y="248412"/>
                        <a:pt x="-126" y="332994"/>
                        <a:pt x="1" y="416560"/>
                      </a:cubicBezTo>
                      <a:cubicBezTo>
                        <a:pt x="128" y="480568"/>
                        <a:pt x="9653" y="544068"/>
                        <a:pt x="28322" y="606171"/>
                      </a:cubicBezTo>
                      <a:cubicBezTo>
                        <a:pt x="47118" y="627126"/>
                        <a:pt x="68327" y="646049"/>
                        <a:pt x="91695" y="662559"/>
                      </a:cubicBezTo>
                      <a:cubicBezTo>
                        <a:pt x="25782" y="507111"/>
                        <a:pt x="22988" y="345059"/>
                        <a:pt x="83821" y="1803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D8D173B7-9E71-A710-0571-292601865397}"/>
                </a:ext>
              </a:extLst>
            </p:cNvPr>
            <p:cNvSpPr/>
            <p:nvPr/>
          </p:nvSpPr>
          <p:spPr>
            <a:xfrm>
              <a:off x="7217110" y="0"/>
              <a:ext cx="4976413" cy="3204336"/>
            </a:xfrm>
            <a:custGeom>
              <a:avLst/>
              <a:gdLst>
                <a:gd name="connsiteX0" fmla="*/ 4976414 w 4976413"/>
                <a:gd name="connsiteY0" fmla="*/ 0 h 3204336"/>
                <a:gd name="connsiteX1" fmla="*/ 176957 w 4976413"/>
                <a:gd name="connsiteY1" fmla="*/ 0 h 3204336"/>
                <a:gd name="connsiteX2" fmla="*/ 33320 w 4976413"/>
                <a:gd name="connsiteY2" fmla="*/ 238506 h 3204336"/>
                <a:gd name="connsiteX3" fmla="*/ 2158665 w 4976413"/>
                <a:gd name="connsiteY3" fmla="*/ 2399030 h 3204336"/>
                <a:gd name="connsiteX4" fmla="*/ 4976414 w 4976413"/>
                <a:gd name="connsiteY4" fmla="*/ 3204337 h 3204336"/>
                <a:gd name="connsiteX5" fmla="*/ 4976414 w 4976413"/>
                <a:gd name="connsiteY5" fmla="*/ 0 h 3204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976413" h="3204336">
                  <a:moveTo>
                    <a:pt x="4976414" y="0"/>
                  </a:moveTo>
                  <a:lnTo>
                    <a:pt x="176957" y="0"/>
                  </a:lnTo>
                  <a:cubicBezTo>
                    <a:pt x="109520" y="73279"/>
                    <a:pt x="60117" y="152146"/>
                    <a:pt x="33320" y="238506"/>
                  </a:cubicBezTo>
                  <a:cubicBezTo>
                    <a:pt x="-215346" y="1039622"/>
                    <a:pt x="970834" y="2587498"/>
                    <a:pt x="2158665" y="2399030"/>
                  </a:cubicBezTo>
                  <a:cubicBezTo>
                    <a:pt x="3184571" y="2236216"/>
                    <a:pt x="3884087" y="3148965"/>
                    <a:pt x="4976414" y="3204337"/>
                  </a:cubicBezTo>
                  <a:lnTo>
                    <a:pt x="4976414" y="0"/>
                  </a:lnTo>
                  <a:close/>
                </a:path>
              </a:pathLst>
            </a:custGeom>
            <a:solidFill>
              <a:srgbClr val="3554A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2" name="Graphique 172">
              <a:extLst>
                <a:ext uri="{FF2B5EF4-FFF2-40B4-BE49-F238E27FC236}">
                  <a16:creationId xmlns:a16="http://schemas.microsoft.com/office/drawing/2014/main" id="{FA8EC9D8-2BB6-4A46-93FF-F2DE74999F1D}"/>
                </a:ext>
              </a:extLst>
            </p:cNvPr>
            <p:cNvGrpSpPr/>
            <p:nvPr/>
          </p:nvGrpSpPr>
          <p:grpSpPr>
            <a:xfrm>
              <a:off x="11009135" y="561134"/>
              <a:ext cx="755207" cy="755172"/>
              <a:chOff x="11009135" y="561134"/>
              <a:chExt cx="755207" cy="755172"/>
            </a:xfrm>
          </p:grpSpPr>
          <p:sp>
            <p:nvSpPr>
              <p:cNvPr id="34" name="Forme libre : forme 33">
                <a:extLst>
                  <a:ext uri="{FF2B5EF4-FFF2-40B4-BE49-F238E27FC236}">
                    <a16:creationId xmlns:a16="http://schemas.microsoft.com/office/drawing/2014/main" id="{5AAC00F0-7C76-E88B-930C-F9ED1C6B8F4A}"/>
                  </a:ext>
                </a:extLst>
              </p:cNvPr>
              <p:cNvSpPr/>
              <p:nvPr/>
            </p:nvSpPr>
            <p:spPr>
              <a:xfrm>
                <a:off x="11009135" y="561134"/>
                <a:ext cx="755207" cy="755172"/>
              </a:xfrm>
              <a:custGeom>
                <a:avLst/>
                <a:gdLst>
                  <a:gd name="connsiteX0" fmla="*/ 66153 w 755207"/>
                  <a:gd name="connsiteY0" fmla="*/ 164163 h 755172"/>
                  <a:gd name="connsiteX1" fmla="*/ 591044 w 755207"/>
                  <a:gd name="connsiteY1" fmla="*/ 66119 h 755172"/>
                  <a:gd name="connsiteX2" fmla="*/ 689088 w 755207"/>
                  <a:gd name="connsiteY2" fmla="*/ 591010 h 755172"/>
                  <a:gd name="connsiteX3" fmla="*/ 164197 w 755207"/>
                  <a:gd name="connsiteY3" fmla="*/ 689054 h 755172"/>
                  <a:gd name="connsiteX4" fmla="*/ 66153 w 755207"/>
                  <a:gd name="connsiteY4" fmla="*/ 164163 h 755172"/>
                  <a:gd name="connsiteX5" fmla="*/ 66153 w 755207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207" h="755172">
                    <a:moveTo>
                      <a:pt x="66153" y="164163"/>
                    </a:moveTo>
                    <a:cubicBezTo>
                      <a:pt x="184009" y="-7795"/>
                      <a:pt x="419086" y="-51737"/>
                      <a:pt x="591044" y="66119"/>
                    </a:cubicBezTo>
                    <a:cubicBezTo>
                      <a:pt x="763002" y="183975"/>
                      <a:pt x="806944" y="419052"/>
                      <a:pt x="689088" y="591010"/>
                    </a:cubicBezTo>
                    <a:cubicBezTo>
                      <a:pt x="571232" y="762968"/>
                      <a:pt x="336155" y="806910"/>
                      <a:pt x="164197" y="689054"/>
                    </a:cubicBezTo>
                    <a:cubicBezTo>
                      <a:pt x="-7888" y="571198"/>
                      <a:pt x="-51703" y="336121"/>
                      <a:pt x="66153" y="164163"/>
                    </a:cubicBezTo>
                    <a:lnTo>
                      <a:pt x="66153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35" name="Graphique 172">
                <a:extLst>
                  <a:ext uri="{FF2B5EF4-FFF2-40B4-BE49-F238E27FC236}">
                    <a16:creationId xmlns:a16="http://schemas.microsoft.com/office/drawing/2014/main" id="{29917767-341E-C305-11AB-4577CEC23D58}"/>
                  </a:ext>
                </a:extLst>
              </p:cNvPr>
              <p:cNvGrpSpPr/>
              <p:nvPr/>
            </p:nvGrpSpPr>
            <p:grpSpPr>
              <a:xfrm>
                <a:off x="11009135" y="561134"/>
                <a:ext cx="755207" cy="755172"/>
                <a:chOff x="11009135" y="561134"/>
                <a:chExt cx="755207" cy="755172"/>
              </a:xfrm>
            </p:grpSpPr>
            <p:grpSp>
              <p:nvGrpSpPr>
                <p:cNvPr id="36" name="Graphique 172">
                  <a:extLst>
                    <a:ext uri="{FF2B5EF4-FFF2-40B4-BE49-F238E27FC236}">
                      <a16:creationId xmlns:a16="http://schemas.microsoft.com/office/drawing/2014/main" id="{65DE4395-DF5C-79A5-6442-9F1839AF9F75}"/>
                    </a:ext>
                  </a:extLst>
                </p:cNvPr>
                <p:cNvGrpSpPr/>
                <p:nvPr/>
              </p:nvGrpSpPr>
              <p:grpSpPr>
                <a:xfrm>
                  <a:off x="11010010" y="572262"/>
                  <a:ext cx="752729" cy="708913"/>
                  <a:chOff x="11010010" y="572262"/>
                  <a:chExt cx="752729" cy="708913"/>
                </a:xfrm>
                <a:solidFill>
                  <a:srgbClr val="FFFFFF"/>
                </a:solidFill>
              </p:grpSpPr>
              <p:sp>
                <p:nvSpPr>
                  <p:cNvPr id="38" name="Forme libre : forme 37">
                    <a:extLst>
                      <a:ext uri="{FF2B5EF4-FFF2-40B4-BE49-F238E27FC236}">
                        <a16:creationId xmlns:a16="http://schemas.microsoft.com/office/drawing/2014/main" id="{F8EDE38B-3D5F-6C40-D99D-69180DFBFE89}"/>
                      </a:ext>
                    </a:extLst>
                  </p:cNvPr>
                  <p:cNvSpPr/>
                  <p:nvPr/>
                </p:nvSpPr>
                <p:spPr>
                  <a:xfrm>
                    <a:off x="11010010" y="960119"/>
                    <a:ext cx="608203" cy="321055"/>
                  </a:xfrm>
                  <a:custGeom>
                    <a:avLst/>
                    <a:gdLst>
                      <a:gd name="connsiteX0" fmla="*/ 144780 w 608203"/>
                      <a:gd name="connsiteY0" fmla="*/ 143510 h 321055"/>
                      <a:gd name="connsiteX1" fmla="*/ 0 w 608203"/>
                      <a:gd name="connsiteY1" fmla="*/ 0 h 321055"/>
                      <a:gd name="connsiteX2" fmla="*/ 12573 w 608203"/>
                      <a:gd name="connsiteY2" fmla="*/ 77470 h 321055"/>
                      <a:gd name="connsiteX3" fmla="*/ 119126 w 608203"/>
                      <a:gd name="connsiteY3" fmla="*/ 174752 h 321055"/>
                      <a:gd name="connsiteX4" fmla="*/ 346075 w 608203"/>
                      <a:gd name="connsiteY4" fmla="*/ 292735 h 321055"/>
                      <a:gd name="connsiteX5" fmla="*/ 535686 w 608203"/>
                      <a:gd name="connsiteY5" fmla="*/ 321056 h 321055"/>
                      <a:gd name="connsiteX6" fmla="*/ 608203 w 608203"/>
                      <a:gd name="connsiteY6" fmla="*/ 276987 h 321055"/>
                      <a:gd name="connsiteX7" fmla="*/ 144780 w 608203"/>
                      <a:gd name="connsiteY7" fmla="*/ 143510 h 3210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608203" h="321055">
                        <a:moveTo>
                          <a:pt x="144780" y="143510"/>
                        </a:moveTo>
                        <a:cubicBezTo>
                          <a:pt x="77089" y="91948"/>
                          <a:pt x="28575" y="36830"/>
                          <a:pt x="0" y="0"/>
                        </a:cubicBezTo>
                        <a:cubicBezTo>
                          <a:pt x="1524" y="26162"/>
                          <a:pt x="5715" y="52197"/>
                          <a:pt x="12573" y="77470"/>
                        </a:cubicBezTo>
                        <a:cubicBezTo>
                          <a:pt x="40513" y="107823"/>
                          <a:pt x="75946" y="141859"/>
                          <a:pt x="119126" y="174752"/>
                        </a:cubicBezTo>
                        <a:cubicBezTo>
                          <a:pt x="189865" y="228854"/>
                          <a:pt x="266192" y="268478"/>
                          <a:pt x="346075" y="292735"/>
                        </a:cubicBezTo>
                        <a:cubicBezTo>
                          <a:pt x="407416" y="311277"/>
                          <a:pt x="470789" y="320802"/>
                          <a:pt x="535686" y="321056"/>
                        </a:cubicBezTo>
                        <a:cubicBezTo>
                          <a:pt x="561213" y="309245"/>
                          <a:pt x="585597" y="294513"/>
                          <a:pt x="608203" y="276987"/>
                        </a:cubicBezTo>
                        <a:cubicBezTo>
                          <a:pt x="440182" y="294640"/>
                          <a:pt x="284480" y="249936"/>
                          <a:pt x="144780" y="14351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4394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9" name="Forme libre : forme 38">
                    <a:extLst>
                      <a:ext uri="{FF2B5EF4-FFF2-40B4-BE49-F238E27FC236}">
                        <a16:creationId xmlns:a16="http://schemas.microsoft.com/office/drawing/2014/main" id="{A580338C-182B-C458-6667-82E126CA9168}"/>
                      </a:ext>
                    </a:extLst>
                  </p:cNvPr>
                  <p:cNvSpPr/>
                  <p:nvPr/>
                </p:nvSpPr>
                <p:spPr>
                  <a:xfrm>
                    <a:off x="11255756" y="572262"/>
                    <a:ext cx="506983" cy="331088"/>
                  </a:xfrm>
                  <a:custGeom>
                    <a:avLst/>
                    <a:gdLst>
                      <a:gd name="connsiteX0" fmla="*/ 377444 w 506983"/>
                      <a:gd name="connsiteY0" fmla="*/ 254508 h 331088"/>
                      <a:gd name="connsiteX1" fmla="*/ 132461 w 506983"/>
                      <a:gd name="connsiteY1" fmla="*/ 175768 h 331088"/>
                      <a:gd name="connsiteX2" fmla="*/ 40894 w 506983"/>
                      <a:gd name="connsiteY2" fmla="*/ 17018 h 331088"/>
                      <a:gd name="connsiteX3" fmla="*/ 39750 w 506983"/>
                      <a:gd name="connsiteY3" fmla="*/ 0 h 331088"/>
                      <a:gd name="connsiteX4" fmla="*/ 0 w 506983"/>
                      <a:gd name="connsiteY4" fmla="*/ 12319 h 331088"/>
                      <a:gd name="connsiteX5" fmla="*/ 508 w 506983"/>
                      <a:gd name="connsiteY5" fmla="*/ 19558 h 331088"/>
                      <a:gd name="connsiteX6" fmla="*/ 112522 w 506983"/>
                      <a:gd name="connsiteY6" fmla="*/ 210820 h 331088"/>
                      <a:gd name="connsiteX7" fmla="*/ 368808 w 506983"/>
                      <a:gd name="connsiteY7" fmla="*/ 293878 h 331088"/>
                      <a:gd name="connsiteX8" fmla="*/ 506984 w 506983"/>
                      <a:gd name="connsiteY8" fmla="*/ 331089 h 331088"/>
                      <a:gd name="connsiteX9" fmla="*/ 499745 w 506983"/>
                      <a:gd name="connsiteY9" fmla="*/ 285369 h 331088"/>
                      <a:gd name="connsiteX10" fmla="*/ 377444 w 506983"/>
                      <a:gd name="connsiteY10" fmla="*/ 254381 h 3310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06983" h="331088">
                        <a:moveTo>
                          <a:pt x="377444" y="254508"/>
                        </a:moveTo>
                        <a:cubicBezTo>
                          <a:pt x="296799" y="236982"/>
                          <a:pt x="205359" y="217043"/>
                          <a:pt x="132461" y="175768"/>
                        </a:cubicBezTo>
                        <a:cubicBezTo>
                          <a:pt x="78739" y="145288"/>
                          <a:pt x="47878" y="91948"/>
                          <a:pt x="40894" y="17018"/>
                        </a:cubicBezTo>
                        <a:cubicBezTo>
                          <a:pt x="40386" y="11303"/>
                          <a:pt x="40005" y="5588"/>
                          <a:pt x="39750" y="0"/>
                        </a:cubicBezTo>
                        <a:cubicBezTo>
                          <a:pt x="26288" y="3302"/>
                          <a:pt x="12953" y="7493"/>
                          <a:pt x="0" y="12319"/>
                        </a:cubicBezTo>
                        <a:cubicBezTo>
                          <a:pt x="126" y="14732"/>
                          <a:pt x="253" y="17145"/>
                          <a:pt x="508" y="19558"/>
                        </a:cubicBezTo>
                        <a:cubicBezTo>
                          <a:pt x="8509" y="107696"/>
                          <a:pt x="47244" y="173863"/>
                          <a:pt x="112522" y="210820"/>
                        </a:cubicBezTo>
                        <a:cubicBezTo>
                          <a:pt x="190626" y="255016"/>
                          <a:pt x="285242" y="275717"/>
                          <a:pt x="368808" y="293878"/>
                        </a:cubicBezTo>
                        <a:cubicBezTo>
                          <a:pt x="420624" y="305181"/>
                          <a:pt x="470281" y="315976"/>
                          <a:pt x="506984" y="331089"/>
                        </a:cubicBezTo>
                        <a:cubicBezTo>
                          <a:pt x="505587" y="315722"/>
                          <a:pt x="503047" y="300482"/>
                          <a:pt x="499745" y="285369"/>
                        </a:cubicBezTo>
                        <a:cubicBezTo>
                          <a:pt x="464438" y="273431"/>
                          <a:pt x="422783" y="264287"/>
                          <a:pt x="377444" y="254381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334394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37" name="Forme libre : forme 36">
                  <a:extLst>
                    <a:ext uri="{FF2B5EF4-FFF2-40B4-BE49-F238E27FC236}">
                      <a16:creationId xmlns:a16="http://schemas.microsoft.com/office/drawing/2014/main" id="{10957CC0-99FC-7BF8-D0DB-C49E31CAB4FB}"/>
                    </a:ext>
                  </a:extLst>
                </p:cNvPr>
                <p:cNvSpPr/>
                <p:nvPr/>
              </p:nvSpPr>
              <p:spPr>
                <a:xfrm>
                  <a:off x="11009135" y="561134"/>
                  <a:ext cx="755207" cy="755172"/>
                </a:xfrm>
                <a:custGeom>
                  <a:avLst/>
                  <a:gdLst>
                    <a:gd name="connsiteX0" fmla="*/ 66153 w 755207"/>
                    <a:gd name="connsiteY0" fmla="*/ 164163 h 755172"/>
                    <a:gd name="connsiteX1" fmla="*/ 591044 w 755207"/>
                    <a:gd name="connsiteY1" fmla="*/ 66119 h 755172"/>
                    <a:gd name="connsiteX2" fmla="*/ 689088 w 755207"/>
                    <a:gd name="connsiteY2" fmla="*/ 591010 h 755172"/>
                    <a:gd name="connsiteX3" fmla="*/ 164197 w 755207"/>
                    <a:gd name="connsiteY3" fmla="*/ 689054 h 755172"/>
                    <a:gd name="connsiteX4" fmla="*/ 66153 w 755207"/>
                    <a:gd name="connsiteY4" fmla="*/ 164163 h 7551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55207" h="755172">
                      <a:moveTo>
                        <a:pt x="66153" y="164163"/>
                      </a:moveTo>
                      <a:cubicBezTo>
                        <a:pt x="184009" y="-7795"/>
                        <a:pt x="419086" y="-51737"/>
                        <a:pt x="591044" y="66119"/>
                      </a:cubicBezTo>
                      <a:cubicBezTo>
                        <a:pt x="763002" y="183975"/>
                        <a:pt x="806944" y="419052"/>
                        <a:pt x="689088" y="591010"/>
                      </a:cubicBezTo>
                      <a:cubicBezTo>
                        <a:pt x="571232" y="762968"/>
                        <a:pt x="336155" y="806910"/>
                        <a:pt x="164197" y="689054"/>
                      </a:cubicBezTo>
                      <a:cubicBezTo>
                        <a:pt x="-7888" y="571198"/>
                        <a:pt x="-51703" y="336121"/>
                        <a:pt x="66153" y="164163"/>
                      </a:cubicBezTo>
                    </a:path>
                  </a:pathLst>
                </a:custGeom>
                <a:noFill/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" name="Graphique 172">
              <a:extLst>
                <a:ext uri="{FF2B5EF4-FFF2-40B4-BE49-F238E27FC236}">
                  <a16:creationId xmlns:a16="http://schemas.microsoft.com/office/drawing/2014/main" id="{7FEC03AD-9BB7-3E4C-A83B-0462565F43AF}"/>
                </a:ext>
              </a:extLst>
            </p:cNvPr>
            <p:cNvGrpSpPr/>
            <p:nvPr/>
          </p:nvGrpSpPr>
          <p:grpSpPr>
            <a:xfrm>
              <a:off x="8649763" y="1237155"/>
              <a:ext cx="755172" cy="755172"/>
              <a:chOff x="8649763" y="1237155"/>
              <a:chExt cx="755172" cy="755172"/>
            </a:xfrm>
          </p:grpSpPr>
          <p:sp>
            <p:nvSpPr>
              <p:cNvPr id="30" name="Forme libre : forme 29">
                <a:extLst>
                  <a:ext uri="{FF2B5EF4-FFF2-40B4-BE49-F238E27FC236}">
                    <a16:creationId xmlns:a16="http://schemas.microsoft.com/office/drawing/2014/main" id="{D7F9BFD5-F899-C5B7-9142-555FCEFB71DF}"/>
                  </a:ext>
                </a:extLst>
              </p:cNvPr>
              <p:cNvSpPr/>
              <p:nvPr/>
            </p:nvSpPr>
            <p:spPr>
              <a:xfrm>
                <a:off x="8649763" y="1237155"/>
                <a:ext cx="755172" cy="755172"/>
              </a:xfrm>
              <a:custGeom>
                <a:avLst/>
                <a:gdLst>
                  <a:gd name="connsiteX0" fmla="*/ 66119 w 755172"/>
                  <a:gd name="connsiteY0" fmla="*/ 164163 h 755172"/>
                  <a:gd name="connsiteX1" fmla="*/ 591010 w 755172"/>
                  <a:gd name="connsiteY1" fmla="*/ 66119 h 755172"/>
                  <a:gd name="connsiteX2" fmla="*/ 689054 w 755172"/>
                  <a:gd name="connsiteY2" fmla="*/ 591010 h 755172"/>
                  <a:gd name="connsiteX3" fmla="*/ 164163 w 755172"/>
                  <a:gd name="connsiteY3" fmla="*/ 689054 h 755172"/>
                  <a:gd name="connsiteX4" fmla="*/ 66119 w 755172"/>
                  <a:gd name="connsiteY4" fmla="*/ 164163 h 755172"/>
                  <a:gd name="connsiteX5" fmla="*/ 66119 w 755172"/>
                  <a:gd name="connsiteY5" fmla="*/ 164163 h 75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172" h="755172">
                    <a:moveTo>
                      <a:pt x="66119" y="164163"/>
                    </a:moveTo>
                    <a:cubicBezTo>
                      <a:pt x="183975" y="-7795"/>
                      <a:pt x="419052" y="-51737"/>
                      <a:pt x="591010" y="66119"/>
                    </a:cubicBezTo>
                    <a:cubicBezTo>
                      <a:pt x="762968" y="183975"/>
                      <a:pt x="806910" y="419052"/>
                      <a:pt x="689054" y="591010"/>
                    </a:cubicBezTo>
                    <a:cubicBezTo>
                      <a:pt x="571198" y="762968"/>
                      <a:pt x="336121" y="806910"/>
                      <a:pt x="164163" y="689054"/>
                    </a:cubicBezTo>
                    <a:cubicBezTo>
                      <a:pt x="-7795" y="571198"/>
                      <a:pt x="-51737" y="336121"/>
                      <a:pt x="66119" y="164163"/>
                    </a:cubicBezTo>
                    <a:lnTo>
                      <a:pt x="66119" y="164163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31" name="Graphique 172">
                <a:extLst>
                  <a:ext uri="{FF2B5EF4-FFF2-40B4-BE49-F238E27FC236}">
                    <a16:creationId xmlns:a16="http://schemas.microsoft.com/office/drawing/2014/main" id="{141BD327-DF0F-A632-AC06-2688F4A3818A}"/>
                  </a:ext>
                </a:extLst>
              </p:cNvPr>
              <p:cNvGrpSpPr/>
              <p:nvPr/>
            </p:nvGrpSpPr>
            <p:grpSpPr>
              <a:xfrm>
                <a:off x="8650478" y="1248283"/>
                <a:ext cx="752855" cy="709040"/>
                <a:chOff x="8650478" y="1248283"/>
                <a:chExt cx="752855" cy="709040"/>
              </a:xfrm>
              <a:solidFill>
                <a:srgbClr val="FFFFFF"/>
              </a:solidFill>
            </p:grpSpPr>
            <p:sp>
              <p:nvSpPr>
                <p:cNvPr id="32" name="Forme libre : forme 31">
                  <a:extLst>
                    <a:ext uri="{FF2B5EF4-FFF2-40B4-BE49-F238E27FC236}">
                      <a16:creationId xmlns:a16="http://schemas.microsoft.com/office/drawing/2014/main" id="{2C238B06-51F4-F15A-116F-8971AFCDA03C}"/>
                    </a:ext>
                  </a:extLst>
                </p:cNvPr>
                <p:cNvSpPr/>
                <p:nvPr/>
              </p:nvSpPr>
              <p:spPr>
                <a:xfrm>
                  <a:off x="8650478" y="1636267"/>
                  <a:ext cx="608203" cy="321055"/>
                </a:xfrm>
                <a:custGeom>
                  <a:avLst/>
                  <a:gdLst>
                    <a:gd name="connsiteX0" fmla="*/ 144780 w 608203"/>
                    <a:gd name="connsiteY0" fmla="*/ 143510 h 321055"/>
                    <a:gd name="connsiteX1" fmla="*/ 0 w 608203"/>
                    <a:gd name="connsiteY1" fmla="*/ 0 h 321055"/>
                    <a:gd name="connsiteX2" fmla="*/ 12573 w 608203"/>
                    <a:gd name="connsiteY2" fmla="*/ 77470 h 321055"/>
                    <a:gd name="connsiteX3" fmla="*/ 119126 w 608203"/>
                    <a:gd name="connsiteY3" fmla="*/ 174752 h 321055"/>
                    <a:gd name="connsiteX4" fmla="*/ 346075 w 608203"/>
                    <a:gd name="connsiteY4" fmla="*/ 292735 h 321055"/>
                    <a:gd name="connsiteX5" fmla="*/ 535686 w 608203"/>
                    <a:gd name="connsiteY5" fmla="*/ 321056 h 321055"/>
                    <a:gd name="connsiteX6" fmla="*/ 608203 w 608203"/>
                    <a:gd name="connsiteY6" fmla="*/ 276987 h 321055"/>
                    <a:gd name="connsiteX7" fmla="*/ 144780 w 608203"/>
                    <a:gd name="connsiteY7" fmla="*/ 143510 h 321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608203" h="321055">
                      <a:moveTo>
                        <a:pt x="144780" y="143510"/>
                      </a:moveTo>
                      <a:cubicBezTo>
                        <a:pt x="77089" y="91948"/>
                        <a:pt x="28575" y="36830"/>
                        <a:pt x="0" y="0"/>
                      </a:cubicBezTo>
                      <a:cubicBezTo>
                        <a:pt x="1524" y="26162"/>
                        <a:pt x="5715" y="52197"/>
                        <a:pt x="12573" y="77470"/>
                      </a:cubicBezTo>
                      <a:cubicBezTo>
                        <a:pt x="40513" y="107823"/>
                        <a:pt x="75946" y="141859"/>
                        <a:pt x="119126" y="174752"/>
                      </a:cubicBezTo>
                      <a:cubicBezTo>
                        <a:pt x="189865" y="228854"/>
                        <a:pt x="266192" y="268478"/>
                        <a:pt x="346075" y="292735"/>
                      </a:cubicBezTo>
                      <a:cubicBezTo>
                        <a:pt x="407415" y="311277"/>
                        <a:pt x="470789" y="320802"/>
                        <a:pt x="535686" y="321056"/>
                      </a:cubicBezTo>
                      <a:cubicBezTo>
                        <a:pt x="561213" y="309245"/>
                        <a:pt x="585597" y="294513"/>
                        <a:pt x="608203" y="276987"/>
                      </a:cubicBezTo>
                      <a:cubicBezTo>
                        <a:pt x="440309" y="294640"/>
                        <a:pt x="284480" y="249936"/>
                        <a:pt x="144780" y="1435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Forme libre : forme 32">
                  <a:extLst>
                    <a:ext uri="{FF2B5EF4-FFF2-40B4-BE49-F238E27FC236}">
                      <a16:creationId xmlns:a16="http://schemas.microsoft.com/office/drawing/2014/main" id="{EC58C0A3-F373-1C95-1630-53C2A286F161}"/>
                    </a:ext>
                  </a:extLst>
                </p:cNvPr>
                <p:cNvSpPr/>
                <p:nvPr/>
              </p:nvSpPr>
              <p:spPr>
                <a:xfrm>
                  <a:off x="8896350" y="1248283"/>
                  <a:ext cx="506983" cy="331088"/>
                </a:xfrm>
                <a:custGeom>
                  <a:avLst/>
                  <a:gdLst>
                    <a:gd name="connsiteX0" fmla="*/ 377444 w 506983"/>
                    <a:gd name="connsiteY0" fmla="*/ 254508 h 331088"/>
                    <a:gd name="connsiteX1" fmla="*/ 132461 w 506983"/>
                    <a:gd name="connsiteY1" fmla="*/ 175768 h 331088"/>
                    <a:gd name="connsiteX2" fmla="*/ 40894 w 506983"/>
                    <a:gd name="connsiteY2" fmla="*/ 17018 h 331088"/>
                    <a:gd name="connsiteX3" fmla="*/ 39751 w 506983"/>
                    <a:gd name="connsiteY3" fmla="*/ 0 h 331088"/>
                    <a:gd name="connsiteX4" fmla="*/ 0 w 506983"/>
                    <a:gd name="connsiteY4" fmla="*/ 12319 h 331088"/>
                    <a:gd name="connsiteX5" fmla="*/ 508 w 506983"/>
                    <a:gd name="connsiteY5" fmla="*/ 19558 h 331088"/>
                    <a:gd name="connsiteX6" fmla="*/ 112522 w 506983"/>
                    <a:gd name="connsiteY6" fmla="*/ 210820 h 331088"/>
                    <a:gd name="connsiteX7" fmla="*/ 368808 w 506983"/>
                    <a:gd name="connsiteY7" fmla="*/ 293878 h 331088"/>
                    <a:gd name="connsiteX8" fmla="*/ 506984 w 506983"/>
                    <a:gd name="connsiteY8" fmla="*/ 331089 h 331088"/>
                    <a:gd name="connsiteX9" fmla="*/ 499745 w 506983"/>
                    <a:gd name="connsiteY9" fmla="*/ 285369 h 331088"/>
                    <a:gd name="connsiteX10" fmla="*/ 377444 w 506983"/>
                    <a:gd name="connsiteY10" fmla="*/ 254381 h 331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06983" h="331088">
                      <a:moveTo>
                        <a:pt x="377444" y="254508"/>
                      </a:moveTo>
                      <a:cubicBezTo>
                        <a:pt x="296799" y="236982"/>
                        <a:pt x="205359" y="217043"/>
                        <a:pt x="132461" y="175768"/>
                      </a:cubicBezTo>
                      <a:cubicBezTo>
                        <a:pt x="78740" y="145288"/>
                        <a:pt x="47879" y="91948"/>
                        <a:pt x="40894" y="17018"/>
                      </a:cubicBezTo>
                      <a:cubicBezTo>
                        <a:pt x="40386" y="11303"/>
                        <a:pt x="40005" y="5588"/>
                        <a:pt x="39751" y="0"/>
                      </a:cubicBezTo>
                      <a:cubicBezTo>
                        <a:pt x="26289" y="3302"/>
                        <a:pt x="12954" y="7493"/>
                        <a:pt x="0" y="12319"/>
                      </a:cubicBezTo>
                      <a:cubicBezTo>
                        <a:pt x="127" y="14732"/>
                        <a:pt x="254" y="17145"/>
                        <a:pt x="508" y="19558"/>
                      </a:cubicBezTo>
                      <a:cubicBezTo>
                        <a:pt x="8509" y="107696"/>
                        <a:pt x="47244" y="173863"/>
                        <a:pt x="112522" y="210820"/>
                      </a:cubicBezTo>
                      <a:cubicBezTo>
                        <a:pt x="190627" y="255016"/>
                        <a:pt x="285242" y="275717"/>
                        <a:pt x="368808" y="293878"/>
                      </a:cubicBezTo>
                      <a:cubicBezTo>
                        <a:pt x="420624" y="305181"/>
                        <a:pt x="470281" y="315976"/>
                        <a:pt x="506984" y="331089"/>
                      </a:cubicBezTo>
                      <a:cubicBezTo>
                        <a:pt x="505587" y="315722"/>
                        <a:pt x="503047" y="300482"/>
                        <a:pt x="499745" y="285369"/>
                      </a:cubicBezTo>
                      <a:cubicBezTo>
                        <a:pt x="464439" y="273431"/>
                        <a:pt x="422783" y="264287"/>
                        <a:pt x="377444" y="25438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4" name="Graphique 172">
              <a:extLst>
                <a:ext uri="{FF2B5EF4-FFF2-40B4-BE49-F238E27FC236}">
                  <a16:creationId xmlns:a16="http://schemas.microsoft.com/office/drawing/2014/main" id="{7C8CCFBA-6DC2-1A22-AF44-18FF113B88D4}"/>
                </a:ext>
              </a:extLst>
            </p:cNvPr>
            <p:cNvGrpSpPr/>
            <p:nvPr/>
          </p:nvGrpSpPr>
          <p:grpSpPr>
            <a:xfrm>
              <a:off x="7559912" y="0"/>
              <a:ext cx="755159" cy="545238"/>
              <a:chOff x="7559912" y="0"/>
              <a:chExt cx="755159" cy="545238"/>
            </a:xfrm>
          </p:grpSpPr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942D41EB-AA49-1B9C-F33C-EE403F67EB05}"/>
                  </a:ext>
                </a:extLst>
              </p:cNvPr>
              <p:cNvSpPr/>
              <p:nvPr/>
            </p:nvSpPr>
            <p:spPr>
              <a:xfrm>
                <a:off x="7559947" y="0"/>
                <a:ext cx="755123" cy="545238"/>
              </a:xfrm>
              <a:custGeom>
                <a:avLst/>
                <a:gdLst>
                  <a:gd name="connsiteX0" fmla="*/ 39224 w 755123"/>
                  <a:gd name="connsiteY0" fmla="*/ 0 h 545238"/>
                  <a:gd name="connsiteX1" fmla="*/ 82404 w 755123"/>
                  <a:gd name="connsiteY1" fmla="*/ 403098 h 545238"/>
                  <a:gd name="connsiteX2" fmla="*/ 613010 w 755123"/>
                  <a:gd name="connsiteY2" fmla="*/ 462788 h 545238"/>
                  <a:gd name="connsiteX3" fmla="*/ 715880 w 755123"/>
                  <a:gd name="connsiteY3" fmla="*/ 0 h 545238"/>
                  <a:gd name="connsiteX4" fmla="*/ 39224 w 755123"/>
                  <a:gd name="connsiteY4" fmla="*/ 0 h 545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5123" h="545238">
                    <a:moveTo>
                      <a:pt x="39224" y="0"/>
                    </a:moveTo>
                    <a:cubicBezTo>
                      <a:pt x="-23768" y="127254"/>
                      <a:pt x="-11957" y="284734"/>
                      <a:pt x="82404" y="403098"/>
                    </a:cubicBezTo>
                    <a:cubicBezTo>
                      <a:pt x="212452" y="566166"/>
                      <a:pt x="450069" y="592836"/>
                      <a:pt x="613010" y="462788"/>
                    </a:cubicBezTo>
                    <a:cubicBezTo>
                      <a:pt x="754615" y="349885"/>
                      <a:pt x="793350" y="155829"/>
                      <a:pt x="715880" y="0"/>
                    </a:cubicBezTo>
                    <a:lnTo>
                      <a:pt x="39224" y="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7" name="Graphique 172">
                <a:extLst>
                  <a:ext uri="{FF2B5EF4-FFF2-40B4-BE49-F238E27FC236}">
                    <a16:creationId xmlns:a16="http://schemas.microsoft.com/office/drawing/2014/main" id="{2C9973A3-07A6-1BFA-20D4-5A604F252456}"/>
                  </a:ext>
                </a:extLst>
              </p:cNvPr>
              <p:cNvGrpSpPr/>
              <p:nvPr/>
            </p:nvGrpSpPr>
            <p:grpSpPr>
              <a:xfrm>
                <a:off x="7559912" y="0"/>
                <a:ext cx="751603" cy="544956"/>
                <a:chOff x="7559912" y="0"/>
                <a:chExt cx="751603" cy="544956"/>
              </a:xfrm>
              <a:solidFill>
                <a:srgbClr val="FFFFFF"/>
              </a:solidFill>
            </p:grpSpPr>
            <p:sp>
              <p:nvSpPr>
                <p:cNvPr id="28" name="Forme libre : forme 27">
                  <a:extLst>
                    <a:ext uri="{FF2B5EF4-FFF2-40B4-BE49-F238E27FC236}">
                      <a16:creationId xmlns:a16="http://schemas.microsoft.com/office/drawing/2014/main" id="{895729BF-1B1D-127A-A605-2FAC3730EDDF}"/>
                    </a:ext>
                  </a:extLst>
                </p:cNvPr>
                <p:cNvSpPr/>
                <p:nvPr/>
              </p:nvSpPr>
              <p:spPr>
                <a:xfrm>
                  <a:off x="7847838" y="33655"/>
                  <a:ext cx="463677" cy="511301"/>
                </a:xfrm>
                <a:custGeom>
                  <a:avLst/>
                  <a:gdLst>
                    <a:gd name="connsiteX0" fmla="*/ 381127 w 463677"/>
                    <a:gd name="connsiteY0" fmla="*/ 255270 h 511301"/>
                    <a:gd name="connsiteX1" fmla="*/ 463677 w 463677"/>
                    <a:gd name="connsiteY1" fmla="*/ 82169 h 511301"/>
                    <a:gd name="connsiteX2" fmla="*/ 442722 w 463677"/>
                    <a:gd name="connsiteY2" fmla="*/ 0 h 511301"/>
                    <a:gd name="connsiteX3" fmla="*/ 179578 w 463677"/>
                    <a:gd name="connsiteY3" fmla="*/ 404114 h 511301"/>
                    <a:gd name="connsiteX4" fmla="*/ 0 w 463677"/>
                    <a:gd name="connsiteY4" fmla="*/ 500634 h 511301"/>
                    <a:gd name="connsiteX5" fmla="*/ 77724 w 463677"/>
                    <a:gd name="connsiteY5" fmla="*/ 511302 h 511301"/>
                    <a:gd name="connsiteX6" fmla="*/ 201930 w 463677"/>
                    <a:gd name="connsiteY6" fmla="*/ 437896 h 511301"/>
                    <a:gd name="connsiteX7" fmla="*/ 381127 w 463677"/>
                    <a:gd name="connsiteY7" fmla="*/ 255270 h 511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3677" h="511301">
                      <a:moveTo>
                        <a:pt x="381127" y="255270"/>
                      </a:moveTo>
                      <a:cubicBezTo>
                        <a:pt x="416814" y="202057"/>
                        <a:pt x="444373" y="144145"/>
                        <a:pt x="463677" y="82169"/>
                      </a:cubicBezTo>
                      <a:cubicBezTo>
                        <a:pt x="459867" y="54356"/>
                        <a:pt x="452882" y="26797"/>
                        <a:pt x="442722" y="0"/>
                      </a:cubicBezTo>
                      <a:cubicBezTo>
                        <a:pt x="410464" y="165735"/>
                        <a:pt x="322199" y="301625"/>
                        <a:pt x="179578" y="404114"/>
                      </a:cubicBezTo>
                      <a:cubicBezTo>
                        <a:pt x="110490" y="453771"/>
                        <a:pt x="43561" y="483997"/>
                        <a:pt x="0" y="500634"/>
                      </a:cubicBezTo>
                      <a:cubicBezTo>
                        <a:pt x="25527" y="506857"/>
                        <a:pt x="51562" y="510413"/>
                        <a:pt x="77724" y="511302"/>
                      </a:cubicBezTo>
                      <a:cubicBezTo>
                        <a:pt x="114935" y="493395"/>
                        <a:pt x="157734" y="469519"/>
                        <a:pt x="201930" y="437896"/>
                      </a:cubicBezTo>
                      <a:cubicBezTo>
                        <a:pt x="274320" y="386080"/>
                        <a:pt x="334645" y="324739"/>
                        <a:pt x="381127" y="25527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Forme libre : forme 28">
                  <a:extLst>
                    <a:ext uri="{FF2B5EF4-FFF2-40B4-BE49-F238E27FC236}">
                      <a16:creationId xmlns:a16="http://schemas.microsoft.com/office/drawing/2014/main" id="{66E1FD1C-0F6E-B563-AEBD-9B224B9BE9CA}"/>
                    </a:ext>
                  </a:extLst>
                </p:cNvPr>
                <p:cNvSpPr/>
                <p:nvPr/>
              </p:nvSpPr>
              <p:spPr>
                <a:xfrm>
                  <a:off x="7559912" y="0"/>
                  <a:ext cx="330979" cy="197993"/>
                </a:xfrm>
                <a:custGeom>
                  <a:avLst/>
                  <a:gdLst>
                    <a:gd name="connsiteX0" fmla="*/ 283227 w 330979"/>
                    <a:gd name="connsiteY0" fmla="*/ 0 h 197993"/>
                    <a:gd name="connsiteX1" fmla="*/ 195597 w 330979"/>
                    <a:gd name="connsiteY1" fmla="*/ 110490 h 197993"/>
                    <a:gd name="connsiteX2" fmla="*/ 17035 w 330979"/>
                    <a:gd name="connsiteY2" fmla="*/ 151765 h 197993"/>
                    <a:gd name="connsiteX3" fmla="*/ 525 w 330979"/>
                    <a:gd name="connsiteY3" fmla="*/ 147828 h 197993"/>
                    <a:gd name="connsiteX4" fmla="*/ 525 w 330979"/>
                    <a:gd name="connsiteY4" fmla="*/ 189484 h 197993"/>
                    <a:gd name="connsiteX5" fmla="*/ 7637 w 330979"/>
                    <a:gd name="connsiteY5" fmla="*/ 191135 h 197993"/>
                    <a:gd name="connsiteX6" fmla="*/ 71391 w 330979"/>
                    <a:gd name="connsiteY6" fmla="*/ 197993 h 197993"/>
                    <a:gd name="connsiteX7" fmla="*/ 223410 w 330979"/>
                    <a:gd name="connsiteY7" fmla="*/ 139827 h 197993"/>
                    <a:gd name="connsiteX8" fmla="*/ 330979 w 330979"/>
                    <a:gd name="connsiteY8" fmla="*/ 0 h 197993"/>
                    <a:gd name="connsiteX9" fmla="*/ 283227 w 330979"/>
                    <a:gd name="connsiteY9" fmla="*/ 0 h 1979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979" h="197993">
                      <a:moveTo>
                        <a:pt x="283227" y="0"/>
                      </a:moveTo>
                      <a:cubicBezTo>
                        <a:pt x="257446" y="40386"/>
                        <a:pt x="228744" y="79121"/>
                        <a:pt x="195597" y="110490"/>
                      </a:cubicBezTo>
                      <a:cubicBezTo>
                        <a:pt x="150766" y="153035"/>
                        <a:pt x="90695" y="166878"/>
                        <a:pt x="17035" y="151765"/>
                      </a:cubicBezTo>
                      <a:cubicBezTo>
                        <a:pt x="11320" y="150622"/>
                        <a:pt x="5859" y="149225"/>
                        <a:pt x="525" y="147828"/>
                      </a:cubicBezTo>
                      <a:cubicBezTo>
                        <a:pt x="-237" y="161671"/>
                        <a:pt x="-110" y="175641"/>
                        <a:pt x="525" y="189484"/>
                      </a:cubicBezTo>
                      <a:cubicBezTo>
                        <a:pt x="2938" y="189992"/>
                        <a:pt x="5224" y="190627"/>
                        <a:pt x="7637" y="191135"/>
                      </a:cubicBezTo>
                      <a:cubicBezTo>
                        <a:pt x="29735" y="195707"/>
                        <a:pt x="50944" y="197993"/>
                        <a:pt x="71391" y="197993"/>
                      </a:cubicBezTo>
                      <a:cubicBezTo>
                        <a:pt x="130954" y="197993"/>
                        <a:pt x="182770" y="178308"/>
                        <a:pt x="223410" y="139827"/>
                      </a:cubicBezTo>
                      <a:cubicBezTo>
                        <a:pt x="265701" y="99822"/>
                        <a:pt x="300372" y="50165"/>
                        <a:pt x="330979" y="0"/>
                      </a:cubicBezTo>
                      <a:lnTo>
                        <a:pt x="28322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3B9AA24C-83BF-5553-2BB6-80774CB86B58}"/>
                </a:ext>
              </a:extLst>
            </p:cNvPr>
            <p:cNvSpPr/>
            <p:nvPr/>
          </p:nvSpPr>
          <p:spPr>
            <a:xfrm>
              <a:off x="0" y="0"/>
              <a:ext cx="2824352" cy="1845945"/>
            </a:xfrm>
            <a:custGeom>
              <a:avLst/>
              <a:gdLst>
                <a:gd name="connsiteX0" fmla="*/ 2184781 w 2824352"/>
                <a:gd name="connsiteY0" fmla="*/ 0 h 1845945"/>
                <a:gd name="connsiteX1" fmla="*/ 1544574 w 2824352"/>
                <a:gd name="connsiteY1" fmla="*/ 602615 h 1845945"/>
                <a:gd name="connsiteX2" fmla="*/ 1190752 w 2824352"/>
                <a:gd name="connsiteY2" fmla="*/ 951992 h 1845945"/>
                <a:gd name="connsiteX3" fmla="*/ 0 w 2824352"/>
                <a:gd name="connsiteY3" fmla="*/ 1486281 h 1845945"/>
                <a:gd name="connsiteX4" fmla="*/ 0 w 2824352"/>
                <a:gd name="connsiteY4" fmla="*/ 1845945 h 1845945"/>
                <a:gd name="connsiteX5" fmla="*/ 640334 w 2824352"/>
                <a:gd name="connsiteY5" fmla="*/ 1692529 h 1845945"/>
                <a:gd name="connsiteX6" fmla="*/ 1431163 w 2824352"/>
                <a:gd name="connsiteY6" fmla="*/ 1215644 h 1845945"/>
                <a:gd name="connsiteX7" fmla="*/ 1799844 w 2824352"/>
                <a:gd name="connsiteY7" fmla="*/ 851789 h 1845945"/>
                <a:gd name="connsiteX8" fmla="*/ 2824353 w 2824352"/>
                <a:gd name="connsiteY8" fmla="*/ 0 h 1845945"/>
                <a:gd name="connsiteX9" fmla="*/ 2184908 w 2824352"/>
                <a:gd name="connsiteY9" fmla="*/ 0 h 1845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4352" h="1845945">
                  <a:moveTo>
                    <a:pt x="2184781" y="0"/>
                  </a:moveTo>
                  <a:cubicBezTo>
                    <a:pt x="1945386" y="192278"/>
                    <a:pt x="1735963" y="406527"/>
                    <a:pt x="1544574" y="602615"/>
                  </a:cubicBezTo>
                  <a:cubicBezTo>
                    <a:pt x="1421892" y="728345"/>
                    <a:pt x="1305941" y="846963"/>
                    <a:pt x="1190752" y="951992"/>
                  </a:cubicBezTo>
                  <a:cubicBezTo>
                    <a:pt x="874014" y="1240790"/>
                    <a:pt x="473837" y="1420114"/>
                    <a:pt x="0" y="1486281"/>
                  </a:cubicBezTo>
                  <a:lnTo>
                    <a:pt x="0" y="1845945"/>
                  </a:lnTo>
                  <a:cubicBezTo>
                    <a:pt x="225298" y="1817878"/>
                    <a:pt x="440182" y="1766443"/>
                    <a:pt x="640334" y="1692529"/>
                  </a:cubicBezTo>
                  <a:cubicBezTo>
                    <a:pt x="938784" y="1582293"/>
                    <a:pt x="1204849" y="1421892"/>
                    <a:pt x="1431163" y="1215644"/>
                  </a:cubicBezTo>
                  <a:cubicBezTo>
                    <a:pt x="1554099" y="1103630"/>
                    <a:pt x="1673479" y="981329"/>
                    <a:pt x="1799844" y="851789"/>
                  </a:cubicBezTo>
                  <a:cubicBezTo>
                    <a:pt x="2097659" y="546735"/>
                    <a:pt x="2417953" y="218694"/>
                    <a:pt x="2824353" y="0"/>
                  </a:cubicBezTo>
                  <a:lnTo>
                    <a:pt x="21849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6" name="Graphique 172">
              <a:extLst>
                <a:ext uri="{FF2B5EF4-FFF2-40B4-BE49-F238E27FC236}">
                  <a16:creationId xmlns:a16="http://schemas.microsoft.com/office/drawing/2014/main" id="{EEAB2D5B-C15F-6712-087A-3F96472E1A4B}"/>
                </a:ext>
              </a:extLst>
            </p:cNvPr>
            <p:cNvGrpSpPr/>
            <p:nvPr/>
          </p:nvGrpSpPr>
          <p:grpSpPr>
            <a:xfrm>
              <a:off x="379861" y="0"/>
              <a:ext cx="755306" cy="487040"/>
              <a:chOff x="379861" y="0"/>
              <a:chExt cx="755306" cy="487040"/>
            </a:xfrm>
          </p:grpSpPr>
          <p:sp>
            <p:nvSpPr>
              <p:cNvPr id="23" name="Forme libre : forme 22">
                <a:extLst>
                  <a:ext uri="{FF2B5EF4-FFF2-40B4-BE49-F238E27FC236}">
                    <a16:creationId xmlns:a16="http://schemas.microsoft.com/office/drawing/2014/main" id="{EA757DDB-4784-09A8-465C-7F7AEA3BAA9A}"/>
                  </a:ext>
                </a:extLst>
              </p:cNvPr>
              <p:cNvSpPr/>
              <p:nvPr/>
            </p:nvSpPr>
            <p:spPr>
              <a:xfrm>
                <a:off x="379861" y="0"/>
                <a:ext cx="755306" cy="487040"/>
              </a:xfrm>
              <a:custGeom>
                <a:avLst/>
                <a:gdLst>
                  <a:gd name="connsiteX0" fmla="*/ 16378 w 755306"/>
                  <a:gd name="connsiteY0" fmla="*/ 0 h 487040"/>
                  <a:gd name="connsiteX1" fmla="*/ 13711 w 755306"/>
                  <a:gd name="connsiteY1" fmla="*/ 8890 h 487040"/>
                  <a:gd name="connsiteX2" fmla="*/ 277236 w 755306"/>
                  <a:gd name="connsiteY2" fmla="*/ 473329 h 487040"/>
                  <a:gd name="connsiteX3" fmla="*/ 741675 w 755306"/>
                  <a:gd name="connsiteY3" fmla="*/ 209804 h 487040"/>
                  <a:gd name="connsiteX4" fmla="*/ 739008 w 755306"/>
                  <a:gd name="connsiteY4" fmla="*/ 127 h 487040"/>
                  <a:gd name="connsiteX5" fmla="*/ 16378 w 755306"/>
                  <a:gd name="connsiteY5" fmla="*/ 127 h 4870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06" h="487040">
                    <a:moveTo>
                      <a:pt x="16378" y="0"/>
                    </a:moveTo>
                    <a:cubicBezTo>
                      <a:pt x="15489" y="2921"/>
                      <a:pt x="14473" y="5842"/>
                      <a:pt x="13711" y="8890"/>
                    </a:cubicBezTo>
                    <a:cubicBezTo>
                      <a:pt x="-41788" y="209931"/>
                      <a:pt x="76195" y="417830"/>
                      <a:pt x="277236" y="473329"/>
                    </a:cubicBezTo>
                    <a:cubicBezTo>
                      <a:pt x="478277" y="528828"/>
                      <a:pt x="686177" y="410845"/>
                      <a:pt x="741675" y="209804"/>
                    </a:cubicBezTo>
                    <a:cubicBezTo>
                      <a:pt x="761360" y="138430"/>
                      <a:pt x="759074" y="66040"/>
                      <a:pt x="739008" y="127"/>
                    </a:cubicBezTo>
                    <a:lnTo>
                      <a:pt x="16378" y="127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4" name="Forme libre : forme 23">
                <a:extLst>
                  <a:ext uri="{FF2B5EF4-FFF2-40B4-BE49-F238E27FC236}">
                    <a16:creationId xmlns:a16="http://schemas.microsoft.com/office/drawing/2014/main" id="{633E8F98-3490-A6F8-2593-773E54CA7C75}"/>
                  </a:ext>
                </a:extLst>
              </p:cNvPr>
              <p:cNvSpPr/>
              <p:nvPr/>
            </p:nvSpPr>
            <p:spPr>
              <a:xfrm>
                <a:off x="440816" y="0"/>
                <a:ext cx="183878" cy="348615"/>
              </a:xfrm>
              <a:custGeom>
                <a:avLst/>
                <a:gdLst>
                  <a:gd name="connsiteX0" fmla="*/ 139827 w 183878"/>
                  <a:gd name="connsiteY0" fmla="*/ 0 h 348615"/>
                  <a:gd name="connsiteX1" fmla="*/ 135890 w 183878"/>
                  <a:gd name="connsiteY1" fmla="*/ 170053 h 348615"/>
                  <a:gd name="connsiteX2" fmla="*/ 15621 w 183878"/>
                  <a:gd name="connsiteY2" fmla="*/ 308356 h 348615"/>
                  <a:gd name="connsiteX3" fmla="*/ 0 w 183878"/>
                  <a:gd name="connsiteY3" fmla="*/ 314960 h 348615"/>
                  <a:gd name="connsiteX4" fmla="*/ 24511 w 183878"/>
                  <a:gd name="connsiteY4" fmla="*/ 348615 h 348615"/>
                  <a:gd name="connsiteX5" fmla="*/ 31242 w 183878"/>
                  <a:gd name="connsiteY5" fmla="*/ 345694 h 348615"/>
                  <a:gd name="connsiteX6" fmla="*/ 175641 w 183878"/>
                  <a:gd name="connsiteY6" fmla="*/ 177419 h 348615"/>
                  <a:gd name="connsiteX7" fmla="*/ 180340 w 183878"/>
                  <a:gd name="connsiteY7" fmla="*/ 0 h 348615"/>
                  <a:gd name="connsiteX8" fmla="*/ 139700 w 183878"/>
                  <a:gd name="connsiteY8" fmla="*/ 0 h 348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3878" h="348615">
                    <a:moveTo>
                      <a:pt x="139827" y="0"/>
                    </a:moveTo>
                    <a:cubicBezTo>
                      <a:pt x="144653" y="57150"/>
                      <a:pt x="146050" y="115951"/>
                      <a:pt x="135890" y="170053"/>
                    </a:cubicBezTo>
                    <a:cubicBezTo>
                      <a:pt x="124587" y="230759"/>
                      <a:pt x="84201" y="277368"/>
                      <a:pt x="15621" y="308356"/>
                    </a:cubicBezTo>
                    <a:cubicBezTo>
                      <a:pt x="10287" y="310769"/>
                      <a:pt x="5080" y="312928"/>
                      <a:pt x="0" y="314960"/>
                    </a:cubicBezTo>
                    <a:cubicBezTo>
                      <a:pt x="7493" y="326644"/>
                      <a:pt x="15748" y="337820"/>
                      <a:pt x="24511" y="348615"/>
                    </a:cubicBezTo>
                    <a:cubicBezTo>
                      <a:pt x="26797" y="347726"/>
                      <a:pt x="28956" y="346710"/>
                      <a:pt x="31242" y="345694"/>
                    </a:cubicBezTo>
                    <a:cubicBezTo>
                      <a:pt x="112014" y="309499"/>
                      <a:pt x="161925" y="251333"/>
                      <a:pt x="175641" y="177419"/>
                    </a:cubicBezTo>
                    <a:cubicBezTo>
                      <a:pt x="186309" y="119888"/>
                      <a:pt x="185166" y="58928"/>
                      <a:pt x="180340" y="0"/>
                    </a:cubicBezTo>
                    <a:lnTo>
                      <a:pt x="1397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81CD0258-855C-27C8-8A13-D74EE6639702}"/>
                  </a:ext>
                </a:extLst>
              </p:cNvPr>
              <p:cNvSpPr/>
              <p:nvPr/>
            </p:nvSpPr>
            <p:spPr>
              <a:xfrm>
                <a:off x="900557" y="0"/>
                <a:ext cx="164526" cy="458723"/>
              </a:xfrm>
              <a:custGeom>
                <a:avLst/>
                <a:gdLst>
                  <a:gd name="connsiteX0" fmla="*/ 161671 w 164526"/>
                  <a:gd name="connsiteY0" fmla="*/ 0 h 458723"/>
                  <a:gd name="connsiteX1" fmla="*/ 121412 w 164526"/>
                  <a:gd name="connsiteY1" fmla="*/ 0 h 458723"/>
                  <a:gd name="connsiteX2" fmla="*/ 88519 w 164526"/>
                  <a:gd name="connsiteY2" fmla="*/ 275082 h 458723"/>
                  <a:gd name="connsiteX3" fmla="*/ 0 w 164526"/>
                  <a:gd name="connsiteY3" fmla="*/ 458724 h 458723"/>
                  <a:gd name="connsiteX4" fmla="*/ 69088 w 164526"/>
                  <a:gd name="connsiteY4" fmla="*/ 421640 h 458723"/>
                  <a:gd name="connsiteX5" fmla="*/ 126365 w 164526"/>
                  <a:gd name="connsiteY5" fmla="*/ 289306 h 458723"/>
                  <a:gd name="connsiteX6" fmla="*/ 164084 w 164526"/>
                  <a:gd name="connsiteY6" fmla="*/ 36195 h 458723"/>
                  <a:gd name="connsiteX7" fmla="*/ 161671 w 164526"/>
                  <a:gd name="connsiteY7" fmla="*/ 0 h 4587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4526" h="458723">
                    <a:moveTo>
                      <a:pt x="161671" y="0"/>
                    </a:moveTo>
                    <a:lnTo>
                      <a:pt x="121412" y="0"/>
                    </a:lnTo>
                    <a:cubicBezTo>
                      <a:pt x="130302" y="89662"/>
                      <a:pt x="119380" y="181610"/>
                      <a:pt x="88519" y="275082"/>
                    </a:cubicBezTo>
                    <a:cubicBezTo>
                      <a:pt x="61849" y="355854"/>
                      <a:pt x="25527" y="419608"/>
                      <a:pt x="0" y="458724"/>
                    </a:cubicBezTo>
                    <a:cubicBezTo>
                      <a:pt x="24257" y="448818"/>
                      <a:pt x="47498" y="436372"/>
                      <a:pt x="69088" y="421640"/>
                    </a:cubicBezTo>
                    <a:cubicBezTo>
                      <a:pt x="88646" y="385318"/>
                      <a:pt x="109220" y="340741"/>
                      <a:pt x="126365" y="289306"/>
                    </a:cubicBezTo>
                    <a:cubicBezTo>
                      <a:pt x="154432" y="204851"/>
                      <a:pt x="167132" y="119761"/>
                      <a:pt x="164084" y="36195"/>
                    </a:cubicBezTo>
                    <a:cubicBezTo>
                      <a:pt x="163576" y="24130"/>
                      <a:pt x="162687" y="12065"/>
                      <a:pt x="16167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14529C0C-04CD-66D9-8B0F-94C83ACC9AAA}"/>
                </a:ext>
              </a:extLst>
            </p:cNvPr>
            <p:cNvSpPr/>
            <p:nvPr/>
          </p:nvSpPr>
          <p:spPr>
            <a:xfrm>
              <a:off x="7227443" y="3072383"/>
              <a:ext cx="4966207" cy="3785234"/>
            </a:xfrm>
            <a:custGeom>
              <a:avLst/>
              <a:gdLst>
                <a:gd name="connsiteX0" fmla="*/ 4966081 w 4966207"/>
                <a:gd name="connsiteY0" fmla="*/ 0 h 3785234"/>
                <a:gd name="connsiteX1" fmla="*/ 4901692 w 4966207"/>
                <a:gd name="connsiteY1" fmla="*/ 157734 h 3785234"/>
                <a:gd name="connsiteX2" fmla="*/ 4703826 w 4966207"/>
                <a:gd name="connsiteY2" fmla="*/ 1182243 h 3785234"/>
                <a:gd name="connsiteX3" fmla="*/ 4236974 w 4966207"/>
                <a:gd name="connsiteY3" fmla="*/ 2662555 h 3785234"/>
                <a:gd name="connsiteX4" fmla="*/ 2933700 w 4966207"/>
                <a:gd name="connsiteY4" fmla="*/ 2790698 h 3785234"/>
                <a:gd name="connsiteX5" fmla="*/ 1464056 w 4966207"/>
                <a:gd name="connsiteY5" fmla="*/ 2718308 h 3785234"/>
                <a:gd name="connsiteX6" fmla="*/ 771651 w 4966207"/>
                <a:gd name="connsiteY6" fmla="*/ 3059557 h 3785234"/>
                <a:gd name="connsiteX7" fmla="*/ 223012 w 4966207"/>
                <a:gd name="connsiteY7" fmla="*/ 3538093 h 3785234"/>
                <a:gd name="connsiteX8" fmla="*/ 0 w 4966207"/>
                <a:gd name="connsiteY8" fmla="*/ 3785235 h 3785234"/>
                <a:gd name="connsiteX9" fmla="*/ 480187 w 4966207"/>
                <a:gd name="connsiteY9" fmla="*/ 3785235 h 3785234"/>
                <a:gd name="connsiteX10" fmla="*/ 484250 w 4966207"/>
                <a:gd name="connsiteY10" fmla="*/ 3781044 h 3785234"/>
                <a:gd name="connsiteX11" fmla="*/ 1556766 w 4966207"/>
                <a:gd name="connsiteY11" fmla="*/ 3062605 h 3785234"/>
                <a:gd name="connsiteX12" fmla="*/ 2850007 w 4966207"/>
                <a:gd name="connsiteY12" fmla="*/ 3137281 h 3785234"/>
                <a:gd name="connsiteX13" fmla="*/ 3609975 w 4966207"/>
                <a:gd name="connsiteY13" fmla="*/ 3260344 h 3785234"/>
                <a:gd name="connsiteX14" fmla="*/ 3652647 w 4966207"/>
                <a:gd name="connsiteY14" fmla="*/ 3259709 h 3785234"/>
                <a:gd name="connsiteX15" fmla="*/ 4068953 w 4966207"/>
                <a:gd name="connsiteY15" fmla="*/ 3179699 h 3785234"/>
                <a:gd name="connsiteX16" fmla="*/ 4473448 w 4966207"/>
                <a:gd name="connsiteY16" fmla="*/ 2929636 h 3785234"/>
                <a:gd name="connsiteX17" fmla="*/ 4966208 w 4966207"/>
                <a:gd name="connsiteY17" fmla="*/ 1846199 h 3785234"/>
                <a:gd name="connsiteX18" fmla="*/ 4966208 w 4966207"/>
                <a:gd name="connsiteY18" fmla="*/ 0 h 378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66207" h="3785234">
                  <a:moveTo>
                    <a:pt x="4966081" y="0"/>
                  </a:moveTo>
                  <a:cubicBezTo>
                    <a:pt x="4942967" y="48768"/>
                    <a:pt x="4921631" y="101092"/>
                    <a:pt x="4901692" y="157734"/>
                  </a:cubicBezTo>
                  <a:cubicBezTo>
                    <a:pt x="4798314" y="451866"/>
                    <a:pt x="4752467" y="806577"/>
                    <a:pt x="4703826" y="1182243"/>
                  </a:cubicBezTo>
                  <a:cubicBezTo>
                    <a:pt x="4627118" y="1774825"/>
                    <a:pt x="4547743" y="2387600"/>
                    <a:pt x="4236974" y="2662555"/>
                  </a:cubicBezTo>
                  <a:cubicBezTo>
                    <a:pt x="3843400" y="3010662"/>
                    <a:pt x="3441954" y="2913634"/>
                    <a:pt x="2933700" y="2790698"/>
                  </a:cubicBezTo>
                  <a:cubicBezTo>
                    <a:pt x="2504567" y="2686939"/>
                    <a:pt x="2018030" y="2569210"/>
                    <a:pt x="1464056" y="2718308"/>
                  </a:cubicBezTo>
                  <a:cubicBezTo>
                    <a:pt x="1238885" y="2778887"/>
                    <a:pt x="1005967" y="2893695"/>
                    <a:pt x="771651" y="3059557"/>
                  </a:cubicBezTo>
                  <a:cubicBezTo>
                    <a:pt x="588899" y="3188970"/>
                    <a:pt x="404240" y="3350006"/>
                    <a:pt x="223012" y="3538093"/>
                  </a:cubicBezTo>
                  <a:cubicBezTo>
                    <a:pt x="139700" y="3624580"/>
                    <a:pt x="64897" y="3708527"/>
                    <a:pt x="0" y="3785235"/>
                  </a:cubicBezTo>
                  <a:lnTo>
                    <a:pt x="480187" y="3785235"/>
                  </a:lnTo>
                  <a:cubicBezTo>
                    <a:pt x="481584" y="3783838"/>
                    <a:pt x="482853" y="3782441"/>
                    <a:pt x="484250" y="3781044"/>
                  </a:cubicBezTo>
                  <a:cubicBezTo>
                    <a:pt x="851535" y="3401060"/>
                    <a:pt x="1222375" y="3152648"/>
                    <a:pt x="1556766" y="3062605"/>
                  </a:cubicBezTo>
                  <a:cubicBezTo>
                    <a:pt x="2022856" y="2937256"/>
                    <a:pt x="2443353" y="3038983"/>
                    <a:pt x="2850007" y="3137281"/>
                  </a:cubicBezTo>
                  <a:cubicBezTo>
                    <a:pt x="3111246" y="3200527"/>
                    <a:pt x="3358896" y="3260344"/>
                    <a:pt x="3609975" y="3260344"/>
                  </a:cubicBezTo>
                  <a:cubicBezTo>
                    <a:pt x="3624199" y="3260344"/>
                    <a:pt x="3638423" y="3260090"/>
                    <a:pt x="3652647" y="3259709"/>
                  </a:cubicBezTo>
                  <a:cubicBezTo>
                    <a:pt x="3802507" y="3255518"/>
                    <a:pt x="3938650" y="3229356"/>
                    <a:pt x="4068953" y="3179699"/>
                  </a:cubicBezTo>
                  <a:cubicBezTo>
                    <a:pt x="4213098" y="3124708"/>
                    <a:pt x="4345305" y="3042920"/>
                    <a:pt x="4473448" y="2929636"/>
                  </a:cubicBezTo>
                  <a:cubicBezTo>
                    <a:pt x="4754880" y="2680716"/>
                    <a:pt x="4884928" y="2283206"/>
                    <a:pt x="4966208" y="1846199"/>
                  </a:cubicBezTo>
                  <a:lnTo>
                    <a:pt x="496620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8" name="Graphique 172">
              <a:extLst>
                <a:ext uri="{FF2B5EF4-FFF2-40B4-BE49-F238E27FC236}">
                  <a16:creationId xmlns:a16="http://schemas.microsoft.com/office/drawing/2014/main" id="{D7562688-ECB4-A717-61F8-DC6AED0D65B2}"/>
                </a:ext>
              </a:extLst>
            </p:cNvPr>
            <p:cNvGrpSpPr/>
            <p:nvPr/>
          </p:nvGrpSpPr>
          <p:grpSpPr>
            <a:xfrm>
              <a:off x="9890009" y="5316485"/>
              <a:ext cx="755499" cy="755372"/>
              <a:chOff x="9890009" y="5316485"/>
              <a:chExt cx="755499" cy="755372"/>
            </a:xfrm>
          </p:grpSpPr>
          <p:sp>
            <p:nvSpPr>
              <p:cNvPr id="19" name="Forme libre : forme 18">
                <a:extLst>
                  <a:ext uri="{FF2B5EF4-FFF2-40B4-BE49-F238E27FC236}">
                    <a16:creationId xmlns:a16="http://schemas.microsoft.com/office/drawing/2014/main" id="{47D7BF9C-3BB5-C918-A84C-4941ED870A6D}"/>
                  </a:ext>
                </a:extLst>
              </p:cNvPr>
              <p:cNvSpPr/>
              <p:nvPr/>
            </p:nvSpPr>
            <p:spPr>
              <a:xfrm>
                <a:off x="9890009" y="5316485"/>
                <a:ext cx="755499" cy="755372"/>
              </a:xfrm>
              <a:custGeom>
                <a:avLst/>
                <a:gdLst>
                  <a:gd name="connsiteX0" fmla="*/ 521831 w 755499"/>
                  <a:gd name="connsiteY0" fmla="*/ 28690 h 755372"/>
                  <a:gd name="connsiteX1" fmla="*/ 726809 w 755499"/>
                  <a:gd name="connsiteY1" fmla="*/ 521704 h 755372"/>
                  <a:gd name="connsiteX2" fmla="*/ 233668 w 755499"/>
                  <a:gd name="connsiteY2" fmla="*/ 726682 h 755372"/>
                  <a:gd name="connsiteX3" fmla="*/ 28690 w 755499"/>
                  <a:gd name="connsiteY3" fmla="*/ 233668 h 755372"/>
                  <a:gd name="connsiteX4" fmla="*/ 521704 w 755499"/>
                  <a:gd name="connsiteY4" fmla="*/ 28690 h 755372"/>
                  <a:gd name="connsiteX5" fmla="*/ 521704 w 755499"/>
                  <a:gd name="connsiteY5" fmla="*/ 28690 h 755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499" h="755372">
                    <a:moveTo>
                      <a:pt x="521831" y="28690"/>
                    </a:moveTo>
                    <a:cubicBezTo>
                      <a:pt x="714617" y="108192"/>
                      <a:pt x="806438" y="329045"/>
                      <a:pt x="726809" y="521704"/>
                    </a:cubicBezTo>
                    <a:cubicBezTo>
                      <a:pt x="647308" y="714490"/>
                      <a:pt x="426454" y="806311"/>
                      <a:pt x="233668" y="726682"/>
                    </a:cubicBezTo>
                    <a:cubicBezTo>
                      <a:pt x="40882" y="647180"/>
                      <a:pt x="-50939" y="426327"/>
                      <a:pt x="28690" y="233668"/>
                    </a:cubicBezTo>
                    <a:cubicBezTo>
                      <a:pt x="108192" y="40882"/>
                      <a:pt x="329046" y="-50939"/>
                      <a:pt x="521704" y="28690"/>
                    </a:cubicBezTo>
                    <a:lnTo>
                      <a:pt x="521704" y="28690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4394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0" name="Graphique 172">
                <a:extLst>
                  <a:ext uri="{FF2B5EF4-FFF2-40B4-BE49-F238E27FC236}">
                    <a16:creationId xmlns:a16="http://schemas.microsoft.com/office/drawing/2014/main" id="{8031C1AC-E474-6D1A-0E59-DEBB950B2B4B}"/>
                  </a:ext>
                </a:extLst>
              </p:cNvPr>
              <p:cNvGrpSpPr/>
              <p:nvPr/>
            </p:nvGrpSpPr>
            <p:grpSpPr>
              <a:xfrm>
                <a:off x="9951772" y="5330063"/>
                <a:ext cx="655267" cy="724661"/>
                <a:chOff x="9951772" y="5330063"/>
                <a:chExt cx="655267" cy="724661"/>
              </a:xfrm>
              <a:solidFill>
                <a:srgbClr val="FFFFFF"/>
              </a:solidFill>
            </p:grpSpPr>
            <p:sp>
              <p:nvSpPr>
                <p:cNvPr id="21" name="Forme libre : forme 20">
                  <a:extLst>
                    <a:ext uri="{FF2B5EF4-FFF2-40B4-BE49-F238E27FC236}">
                      <a16:creationId xmlns:a16="http://schemas.microsoft.com/office/drawing/2014/main" id="{E9910734-CE5C-3CF8-3E39-709FCA2E791C}"/>
                    </a:ext>
                  </a:extLst>
                </p:cNvPr>
                <p:cNvSpPr/>
                <p:nvPr/>
              </p:nvSpPr>
              <p:spPr>
                <a:xfrm>
                  <a:off x="9951772" y="5330063"/>
                  <a:ext cx="216736" cy="652652"/>
                </a:xfrm>
                <a:custGeom>
                  <a:avLst/>
                  <a:gdLst>
                    <a:gd name="connsiteX0" fmla="*/ 106500 w 216736"/>
                    <a:gd name="connsiteY0" fmla="*/ 171450 h 652652"/>
                    <a:gd name="connsiteX1" fmla="*/ 216736 w 216736"/>
                    <a:gd name="connsiteY1" fmla="*/ 0 h 652652"/>
                    <a:gd name="connsiteX2" fmla="*/ 143584 w 216736"/>
                    <a:gd name="connsiteY2" fmla="*/ 28448 h 652652"/>
                    <a:gd name="connsiteX3" fmla="*/ 70559 w 216736"/>
                    <a:gd name="connsiteY3" fmla="*/ 152908 h 652652"/>
                    <a:gd name="connsiteX4" fmla="*/ 2360 w 216736"/>
                    <a:gd name="connsiteY4" fmla="*/ 399542 h 652652"/>
                    <a:gd name="connsiteX5" fmla="*/ 14045 w 216736"/>
                    <a:gd name="connsiteY5" fmla="*/ 590931 h 652652"/>
                    <a:gd name="connsiteX6" fmla="*/ 72210 w 216736"/>
                    <a:gd name="connsiteY6" fmla="*/ 652653 h 652652"/>
                    <a:gd name="connsiteX7" fmla="*/ 106500 w 216736"/>
                    <a:gd name="connsiteY7" fmla="*/ 171577 h 6526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6736" h="652652">
                      <a:moveTo>
                        <a:pt x="106500" y="171450"/>
                      </a:moveTo>
                      <a:cubicBezTo>
                        <a:pt x="142822" y="94615"/>
                        <a:pt x="186765" y="35687"/>
                        <a:pt x="216736" y="0"/>
                      </a:cubicBezTo>
                      <a:cubicBezTo>
                        <a:pt x="191463" y="6985"/>
                        <a:pt x="166953" y="16510"/>
                        <a:pt x="143584" y="28448"/>
                      </a:cubicBezTo>
                      <a:cubicBezTo>
                        <a:pt x="119709" y="62103"/>
                        <a:pt x="93800" y="103886"/>
                        <a:pt x="70559" y="152908"/>
                      </a:cubicBezTo>
                      <a:cubicBezTo>
                        <a:pt x="32333" y="233299"/>
                        <a:pt x="9472" y="316230"/>
                        <a:pt x="2360" y="399542"/>
                      </a:cubicBezTo>
                      <a:cubicBezTo>
                        <a:pt x="-3101" y="463423"/>
                        <a:pt x="963" y="527431"/>
                        <a:pt x="14045" y="590931"/>
                      </a:cubicBezTo>
                      <a:cubicBezTo>
                        <a:pt x="30935" y="613410"/>
                        <a:pt x="50367" y="634238"/>
                        <a:pt x="72210" y="652653"/>
                      </a:cubicBezTo>
                      <a:cubicBezTo>
                        <a:pt x="20013" y="491998"/>
                        <a:pt x="31444" y="330454"/>
                        <a:pt x="106500" y="17157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Forme libre : forme 21">
                  <a:extLst>
                    <a:ext uri="{FF2B5EF4-FFF2-40B4-BE49-F238E27FC236}">
                      <a16:creationId xmlns:a16="http://schemas.microsoft.com/office/drawing/2014/main" id="{16125900-226C-6D0A-1A78-CCC9053F6D34}"/>
                    </a:ext>
                  </a:extLst>
                </p:cNvPr>
                <p:cNvSpPr/>
                <p:nvPr/>
              </p:nvSpPr>
              <p:spPr>
                <a:xfrm>
                  <a:off x="10380344" y="5492750"/>
                  <a:ext cx="226695" cy="561975"/>
                </a:xfrm>
                <a:custGeom>
                  <a:avLst/>
                  <a:gdLst>
                    <a:gd name="connsiteX0" fmla="*/ 199517 w 226695"/>
                    <a:gd name="connsiteY0" fmla="*/ 1778 h 561975"/>
                    <a:gd name="connsiteX1" fmla="*/ 35687 w 226695"/>
                    <a:gd name="connsiteY1" fmla="*/ 151130 h 561975"/>
                    <a:gd name="connsiteX2" fmla="*/ 7748 w 226695"/>
                    <a:gd name="connsiteY2" fmla="*/ 419100 h 561975"/>
                    <a:gd name="connsiteX3" fmla="*/ 0 w 226695"/>
                    <a:gd name="connsiteY3" fmla="*/ 561975 h 561975"/>
                    <a:gd name="connsiteX4" fmla="*/ 43307 w 226695"/>
                    <a:gd name="connsiteY4" fmla="*/ 545465 h 561975"/>
                    <a:gd name="connsiteX5" fmla="*/ 48133 w 226695"/>
                    <a:gd name="connsiteY5" fmla="*/ 419354 h 561975"/>
                    <a:gd name="connsiteX6" fmla="*/ 74168 w 226695"/>
                    <a:gd name="connsiteY6" fmla="*/ 163449 h 561975"/>
                    <a:gd name="connsiteX7" fmla="*/ 210312 w 226695"/>
                    <a:gd name="connsiteY7" fmla="*/ 40894 h 561975"/>
                    <a:gd name="connsiteX8" fmla="*/ 226695 w 226695"/>
                    <a:gd name="connsiteY8" fmla="*/ 36322 h 561975"/>
                    <a:gd name="connsiteX9" fmla="*/ 206375 w 226695"/>
                    <a:gd name="connsiteY9" fmla="*/ 0 h 561975"/>
                    <a:gd name="connsiteX10" fmla="*/ 199390 w 226695"/>
                    <a:gd name="connsiteY10" fmla="*/ 2032 h 561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26695" h="561975">
                      <a:moveTo>
                        <a:pt x="199517" y="1778"/>
                      </a:moveTo>
                      <a:cubicBezTo>
                        <a:pt x="114936" y="27940"/>
                        <a:pt x="58293" y="79502"/>
                        <a:pt x="35687" y="151130"/>
                      </a:cubicBezTo>
                      <a:cubicBezTo>
                        <a:pt x="8637" y="236728"/>
                        <a:pt x="8128" y="333629"/>
                        <a:pt x="7748" y="419100"/>
                      </a:cubicBezTo>
                      <a:cubicBezTo>
                        <a:pt x="7493" y="472186"/>
                        <a:pt x="7112" y="522986"/>
                        <a:pt x="0" y="561975"/>
                      </a:cubicBezTo>
                      <a:cubicBezTo>
                        <a:pt x="14732" y="557403"/>
                        <a:pt x="29211" y="551815"/>
                        <a:pt x="43307" y="545465"/>
                      </a:cubicBezTo>
                      <a:cubicBezTo>
                        <a:pt x="47625" y="508508"/>
                        <a:pt x="47879" y="465836"/>
                        <a:pt x="48133" y="419354"/>
                      </a:cubicBezTo>
                      <a:cubicBezTo>
                        <a:pt x="48514" y="336804"/>
                        <a:pt x="49023" y="243205"/>
                        <a:pt x="74168" y="163449"/>
                      </a:cubicBezTo>
                      <a:cubicBezTo>
                        <a:pt x="92711" y="104521"/>
                        <a:pt x="138557" y="63246"/>
                        <a:pt x="210312" y="40894"/>
                      </a:cubicBezTo>
                      <a:cubicBezTo>
                        <a:pt x="215774" y="39116"/>
                        <a:pt x="221235" y="37719"/>
                        <a:pt x="226695" y="36322"/>
                      </a:cubicBezTo>
                      <a:cubicBezTo>
                        <a:pt x="220599" y="23876"/>
                        <a:pt x="213868" y="11684"/>
                        <a:pt x="206375" y="0"/>
                      </a:cubicBezTo>
                      <a:cubicBezTo>
                        <a:pt x="204089" y="635"/>
                        <a:pt x="201676" y="1270"/>
                        <a:pt x="199390" y="203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270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34394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4946052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Budget Prévisionnel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e libre : forme 5">
            <a:extLst>
              <a:ext uri="{FF2B5EF4-FFF2-40B4-BE49-F238E27FC236}">
                <a16:creationId xmlns:a16="http://schemas.microsoft.com/office/drawing/2014/main" id="{27351669-ABAC-7F6F-7FA9-CE72D9881DF0}"/>
              </a:ext>
            </a:extLst>
          </p:cNvPr>
          <p:cNvSpPr/>
          <p:nvPr userDrawn="1"/>
        </p:nvSpPr>
        <p:spPr>
          <a:xfrm>
            <a:off x="5040311" y="-13205"/>
            <a:ext cx="7153276" cy="6876515"/>
          </a:xfrm>
          <a:custGeom>
            <a:avLst/>
            <a:gdLst>
              <a:gd name="connsiteX0" fmla="*/ 0 w 7153276"/>
              <a:gd name="connsiteY0" fmla="*/ 0 h 6876515"/>
              <a:gd name="connsiteX1" fmla="*/ 5008563 w 7153276"/>
              <a:gd name="connsiteY1" fmla="*/ 0 h 6876515"/>
              <a:gd name="connsiteX2" fmla="*/ 5762626 w 7153276"/>
              <a:gd name="connsiteY2" fmla="*/ 0 h 6876515"/>
              <a:gd name="connsiteX3" fmla="*/ 7153276 w 7153276"/>
              <a:gd name="connsiteY3" fmla="*/ 0 h 6876515"/>
              <a:gd name="connsiteX4" fmla="*/ 7153276 w 7153276"/>
              <a:gd name="connsiteY4" fmla="*/ 6871205 h 6876515"/>
              <a:gd name="connsiteX5" fmla="*/ 5762626 w 7153276"/>
              <a:gd name="connsiteY5" fmla="*/ 6871205 h 6876515"/>
              <a:gd name="connsiteX6" fmla="*/ 5762626 w 7153276"/>
              <a:gd name="connsiteY6" fmla="*/ 6876515 h 6876515"/>
              <a:gd name="connsiteX7" fmla="*/ 1301722 w 7153276"/>
              <a:gd name="connsiteY7" fmla="*/ 6876515 h 6876515"/>
              <a:gd name="connsiteX8" fmla="*/ 1482299 w 7153276"/>
              <a:gd name="connsiteY8" fmla="*/ 5168688 h 6876515"/>
              <a:gd name="connsiteX9" fmla="*/ 320019 w 7153276"/>
              <a:gd name="connsiteY9" fmla="*/ 3515620 h 6876515"/>
              <a:gd name="connsiteX10" fmla="*/ 803803 w 7153276"/>
              <a:gd name="connsiteY10" fmla="*/ 1332667 h 6876515"/>
              <a:gd name="connsiteX11" fmla="*/ 0 w 7153276"/>
              <a:gd name="connsiteY11" fmla="*/ 0 h 6876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53276" h="6876515">
                <a:moveTo>
                  <a:pt x="0" y="0"/>
                </a:moveTo>
                <a:lnTo>
                  <a:pt x="5008563" y="0"/>
                </a:lnTo>
                <a:lnTo>
                  <a:pt x="5762626" y="0"/>
                </a:lnTo>
                <a:lnTo>
                  <a:pt x="7153276" y="0"/>
                </a:lnTo>
                <a:lnTo>
                  <a:pt x="7153276" y="6871205"/>
                </a:lnTo>
                <a:lnTo>
                  <a:pt x="5762626" y="6871205"/>
                </a:lnTo>
                <a:lnTo>
                  <a:pt x="5762626" y="6876515"/>
                </a:lnTo>
                <a:lnTo>
                  <a:pt x="1301722" y="6876515"/>
                </a:lnTo>
                <a:cubicBezTo>
                  <a:pt x="1256516" y="6310848"/>
                  <a:pt x="1638296" y="5728370"/>
                  <a:pt x="1482299" y="5168688"/>
                </a:cubicBezTo>
                <a:cubicBezTo>
                  <a:pt x="1306943" y="4539602"/>
                  <a:pt x="509126" y="4141903"/>
                  <a:pt x="320019" y="3515620"/>
                </a:cubicBezTo>
                <a:cubicBezTo>
                  <a:pt x="100858" y="2789752"/>
                  <a:pt x="771585" y="2081203"/>
                  <a:pt x="803803" y="1332667"/>
                </a:cubicBezTo>
                <a:cubicBezTo>
                  <a:pt x="826216" y="812590"/>
                  <a:pt x="508999" y="292512"/>
                  <a:pt x="0" y="0"/>
                </a:cubicBezTo>
                <a:close/>
              </a:path>
            </a:pathLst>
          </a:cu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460636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Budget Prévisionnel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822BFB1-92BA-274E-F3BD-38179619B34D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387C5D56-75E2-4C5A-0F03-528B87DDDE55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250CA288-E91F-1523-5B89-E1FC39853FA8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02821F16-1503-0EE8-4610-463C1FEA221E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DAF886EA-CB9A-687C-03C0-2027443DC216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B7F05A15-DB03-EF29-8637-1D54D7678F42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251098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s Moyens - Notre Budget Prévisionnel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02821F16-1503-0EE8-4610-463C1FEA221E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DAF886EA-CB9A-687C-03C0-2027443DC216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B7F05A15-DB03-EF29-8637-1D54D7678F42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DCDDA6B2-7747-4919-AFF9-49604985F44A}"/>
              </a:ext>
            </a:extLst>
          </p:cNvPr>
          <p:cNvGrpSpPr/>
          <p:nvPr userDrawn="1"/>
        </p:nvGrpSpPr>
        <p:grpSpPr>
          <a:xfrm rot="10800000">
            <a:off x="-1" y="0"/>
            <a:ext cx="2523460" cy="1334210"/>
            <a:chOff x="5501385" y="2928937"/>
            <a:chExt cx="1189958" cy="1001268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46046291-F57D-4FB9-AAB6-771A3598132C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A2B88F6-F0BE-4DE1-B4F7-31982442AD27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005410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Budget Prévisionnel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38672BDE-2A86-8123-FD7E-4F32086D7473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DE792F3-3F6E-1E77-12EA-2896F2F63954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A428DDF8-B406-3D72-1865-14E4FDE38B85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058F6D8D-6B83-751F-0A98-A01A8DD5F704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598D7D82-6BCE-E09F-7EE7-3C749F4AC255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737F910-BB1A-EB0C-E58D-8E83AC9666A6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534540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Equipe De Dir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578C80C4-B858-BA4E-DA6F-907A377E570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9927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B0B13E44-01C4-7A92-3444-063E51AA90F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60916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45EB835-EE0D-3F09-EADD-0C0AAF40A83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71905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EE065BB9-7151-0C73-E709-209147A9BC28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0A8BBE1B-729C-C671-CBE2-70565F86D6D8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86DE2B53-BDFF-40A5-C9A1-0C80B2524454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99143551-A8DB-870A-55F7-566C9F522A78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69CD448A-CA6E-2ECA-7F69-2A7AF44476D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14B9F4F5-95B1-4F85-E017-87935DF7518C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552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tre ADN - Notre Histoi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10">
            <a:extLst>
              <a:ext uri="{FF2B5EF4-FFF2-40B4-BE49-F238E27FC236}">
                <a16:creationId xmlns:a16="http://schemas.microsoft.com/office/drawing/2014/main" id="{55B791A4-A835-0A8E-C3ED-A1C103B2062A}"/>
              </a:ext>
            </a:extLst>
          </p:cNvPr>
          <p:cNvSpPr/>
          <p:nvPr userDrawn="1"/>
        </p:nvSpPr>
        <p:spPr>
          <a:xfrm>
            <a:off x="7215962" y="1776617"/>
            <a:ext cx="4600354" cy="4768201"/>
          </a:xfrm>
          <a:prstGeom prst="roundRect">
            <a:avLst>
              <a:gd name="adj" fmla="val 4757"/>
            </a:avLst>
          </a:prstGeom>
          <a:gradFill>
            <a:gsLst>
              <a:gs pos="8000">
                <a:schemeClr val="tx1"/>
              </a:gs>
              <a:gs pos="100000">
                <a:schemeClr val="accent3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BB99CCC-FF24-0C3D-86CC-35017559C1BD}"/>
              </a:ext>
            </a:extLst>
          </p:cNvPr>
          <p:cNvGrpSpPr/>
          <p:nvPr userDrawn="1"/>
        </p:nvGrpSpPr>
        <p:grpSpPr>
          <a:xfrm flipH="1">
            <a:off x="0" y="5523790"/>
            <a:ext cx="1585643" cy="1334210"/>
            <a:chOff x="5501385" y="2928937"/>
            <a:chExt cx="1189958" cy="100126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551D6A97-A106-DDE7-A600-21F96C0B124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7352CF3F-EC56-C3E2-0C90-A6F46664DB3E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1330330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Nos Moyens - Notre Equipe De Dir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578C80C4-B858-BA4E-DA6F-907A377E570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9927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B0B13E44-01C4-7A92-3444-063E51AA90F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60916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45EB835-EE0D-3F09-EADD-0C0AAF40A83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71905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EE065BB9-7151-0C73-E709-209147A9BC28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0A8BBE1B-729C-C671-CBE2-70565F86D6D8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86DE2B53-BDFF-40A5-C9A1-0C80B2524454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99143551-A8DB-870A-55F7-566C9F522A78}"/>
              </a:ext>
            </a:extLst>
          </p:cNvPr>
          <p:cNvGrpSpPr/>
          <p:nvPr userDrawn="1"/>
        </p:nvGrpSpPr>
        <p:grpSpPr>
          <a:xfrm>
            <a:off x="10915650" y="5181600"/>
            <a:ext cx="1277938" cy="167640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69CD448A-CA6E-2ECA-7F69-2A7AF44476D2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14B9F4F5-95B1-4F85-E017-87935DF7518C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921798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Equipe Pédagog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3FD25E06-606A-6AF2-14CF-E620A5922FCB}"/>
              </a:ext>
            </a:extLst>
          </p:cNvPr>
          <p:cNvGrpSpPr/>
          <p:nvPr userDrawn="1"/>
        </p:nvGrpSpPr>
        <p:grpSpPr>
          <a:xfrm>
            <a:off x="6967748" y="2747737"/>
            <a:ext cx="5225840" cy="4110263"/>
            <a:chOff x="2912869" y="2747737"/>
            <a:chExt cx="5225840" cy="4110263"/>
          </a:xfrm>
        </p:grpSpPr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A3B36395-87D9-CA2D-BA6D-E371FF393607}"/>
                </a:ext>
              </a:extLst>
            </p:cNvPr>
            <p:cNvSpPr/>
            <p:nvPr/>
          </p:nvSpPr>
          <p:spPr>
            <a:xfrm>
              <a:off x="2912869" y="2747737"/>
              <a:ext cx="5225840" cy="4110263"/>
            </a:xfrm>
            <a:custGeom>
              <a:avLst/>
              <a:gdLst>
                <a:gd name="connsiteX0" fmla="*/ 3535204 w 3919347"/>
                <a:gd name="connsiteY0" fmla="*/ 250317 h 3082671"/>
                <a:gd name="connsiteX1" fmla="*/ 3011805 w 3919347"/>
                <a:gd name="connsiteY1" fmla="*/ 988124 h 3082671"/>
                <a:gd name="connsiteX2" fmla="*/ 2295906 w 3919347"/>
                <a:gd name="connsiteY2" fmla="*/ 1089851 h 3082671"/>
                <a:gd name="connsiteX3" fmla="*/ 1564196 w 3919347"/>
                <a:gd name="connsiteY3" fmla="*/ 1105376 h 3082671"/>
                <a:gd name="connsiteX4" fmla="*/ 1048893 w 3919347"/>
                <a:gd name="connsiteY4" fmla="*/ 1519523 h 3082671"/>
                <a:gd name="connsiteX5" fmla="*/ 0 w 3919347"/>
                <a:gd name="connsiteY5" fmla="*/ 3082671 h 3082671"/>
                <a:gd name="connsiteX6" fmla="*/ 3919347 w 3919347"/>
                <a:gd name="connsiteY6" fmla="*/ 3082671 h 3082671"/>
                <a:gd name="connsiteX7" fmla="*/ 3919347 w 3919347"/>
                <a:gd name="connsiteY7" fmla="*/ 0 h 3082671"/>
                <a:gd name="connsiteX8" fmla="*/ 3535204 w 3919347"/>
                <a:gd name="connsiteY8" fmla="*/ 250317 h 308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19347" h="3082671">
                  <a:moveTo>
                    <a:pt x="3535204" y="250317"/>
                  </a:moveTo>
                  <a:cubicBezTo>
                    <a:pt x="3337274" y="481013"/>
                    <a:pt x="3263170" y="817245"/>
                    <a:pt x="3011805" y="988124"/>
                  </a:cubicBezTo>
                  <a:cubicBezTo>
                    <a:pt x="2807970" y="1126712"/>
                    <a:pt x="2540699" y="1118235"/>
                    <a:pt x="2295906" y="1089851"/>
                  </a:cubicBezTo>
                  <a:cubicBezTo>
                    <a:pt x="2051114" y="1061466"/>
                    <a:pt x="1795272" y="1019461"/>
                    <a:pt x="1564196" y="1105376"/>
                  </a:cubicBezTo>
                  <a:cubicBezTo>
                    <a:pt x="1355598" y="1183005"/>
                    <a:pt x="1198055" y="1354169"/>
                    <a:pt x="1048893" y="1519523"/>
                  </a:cubicBezTo>
                  <a:cubicBezTo>
                    <a:pt x="625412" y="1989011"/>
                    <a:pt x="187357" y="2486025"/>
                    <a:pt x="0" y="3082671"/>
                  </a:cubicBezTo>
                  <a:lnTo>
                    <a:pt x="3919347" y="3082671"/>
                  </a:lnTo>
                  <a:lnTo>
                    <a:pt x="3919347" y="0"/>
                  </a:lnTo>
                  <a:cubicBezTo>
                    <a:pt x="3761041" y="44958"/>
                    <a:pt x="3642551" y="125349"/>
                    <a:pt x="3535204" y="250317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B6D9296E-DA40-0FA6-6B93-58DBB44F27D0}"/>
                </a:ext>
              </a:extLst>
            </p:cNvPr>
            <p:cNvSpPr/>
            <p:nvPr/>
          </p:nvSpPr>
          <p:spPr>
            <a:xfrm>
              <a:off x="2912869" y="2747737"/>
              <a:ext cx="5225840" cy="4110263"/>
            </a:xfrm>
            <a:custGeom>
              <a:avLst/>
              <a:gdLst>
                <a:gd name="connsiteX0" fmla="*/ 1707166 w 3919347"/>
                <a:gd name="connsiteY0" fmla="*/ 1496187 h 3082671"/>
                <a:gd name="connsiteX1" fmla="*/ 2438876 w 3919347"/>
                <a:gd name="connsiteY1" fmla="*/ 1480661 h 3082671"/>
                <a:gd name="connsiteX2" fmla="*/ 3154775 w 3919347"/>
                <a:gd name="connsiteY2" fmla="*/ 1378934 h 3082671"/>
                <a:gd name="connsiteX3" fmla="*/ 3678174 w 3919347"/>
                <a:gd name="connsiteY3" fmla="*/ 641128 h 3082671"/>
                <a:gd name="connsiteX4" fmla="*/ 3919347 w 3919347"/>
                <a:gd name="connsiteY4" fmla="*/ 446342 h 3082671"/>
                <a:gd name="connsiteX5" fmla="*/ 3919347 w 3919347"/>
                <a:gd name="connsiteY5" fmla="*/ 0 h 3082671"/>
                <a:gd name="connsiteX6" fmla="*/ 3535204 w 3919347"/>
                <a:gd name="connsiteY6" fmla="*/ 250317 h 3082671"/>
                <a:gd name="connsiteX7" fmla="*/ 3011805 w 3919347"/>
                <a:gd name="connsiteY7" fmla="*/ 988124 h 3082671"/>
                <a:gd name="connsiteX8" fmla="*/ 2295906 w 3919347"/>
                <a:gd name="connsiteY8" fmla="*/ 1089851 h 3082671"/>
                <a:gd name="connsiteX9" fmla="*/ 1564196 w 3919347"/>
                <a:gd name="connsiteY9" fmla="*/ 1105376 h 3082671"/>
                <a:gd name="connsiteX10" fmla="*/ 1048893 w 3919347"/>
                <a:gd name="connsiteY10" fmla="*/ 1519523 h 3082671"/>
                <a:gd name="connsiteX11" fmla="*/ 0 w 3919347"/>
                <a:gd name="connsiteY11" fmla="*/ 3082671 h 3082671"/>
                <a:gd name="connsiteX12" fmla="*/ 305848 w 3919347"/>
                <a:gd name="connsiteY12" fmla="*/ 3082671 h 3082671"/>
                <a:gd name="connsiteX13" fmla="*/ 1191863 w 3919347"/>
                <a:gd name="connsiteY13" fmla="*/ 1910334 h 3082671"/>
                <a:gd name="connsiteX14" fmla="*/ 1707166 w 3919347"/>
                <a:gd name="connsiteY14" fmla="*/ 1496187 h 308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919347" h="3082671">
                  <a:moveTo>
                    <a:pt x="1707166" y="1496187"/>
                  </a:moveTo>
                  <a:cubicBezTo>
                    <a:pt x="1938147" y="1410272"/>
                    <a:pt x="2194084" y="1452277"/>
                    <a:pt x="2438876" y="1480661"/>
                  </a:cubicBezTo>
                  <a:cubicBezTo>
                    <a:pt x="2683764" y="1509046"/>
                    <a:pt x="2950940" y="1517428"/>
                    <a:pt x="3154775" y="1378934"/>
                  </a:cubicBezTo>
                  <a:cubicBezTo>
                    <a:pt x="3406235" y="1208056"/>
                    <a:pt x="3480245" y="871823"/>
                    <a:pt x="3678174" y="641128"/>
                  </a:cubicBezTo>
                  <a:cubicBezTo>
                    <a:pt x="3750564" y="556832"/>
                    <a:pt x="3828003" y="492919"/>
                    <a:pt x="3919347" y="446342"/>
                  </a:cubicBezTo>
                  <a:lnTo>
                    <a:pt x="3919347" y="0"/>
                  </a:lnTo>
                  <a:cubicBezTo>
                    <a:pt x="3761041" y="44958"/>
                    <a:pt x="3642551" y="125349"/>
                    <a:pt x="3535204" y="250317"/>
                  </a:cubicBezTo>
                  <a:cubicBezTo>
                    <a:pt x="3337274" y="481013"/>
                    <a:pt x="3263170" y="817245"/>
                    <a:pt x="3011805" y="988124"/>
                  </a:cubicBezTo>
                  <a:cubicBezTo>
                    <a:pt x="2807970" y="1126712"/>
                    <a:pt x="2540699" y="1118235"/>
                    <a:pt x="2295906" y="1089851"/>
                  </a:cubicBezTo>
                  <a:cubicBezTo>
                    <a:pt x="2051114" y="1061466"/>
                    <a:pt x="1795272" y="1019461"/>
                    <a:pt x="1564196" y="1105376"/>
                  </a:cubicBezTo>
                  <a:cubicBezTo>
                    <a:pt x="1355598" y="1183005"/>
                    <a:pt x="1198055" y="1354169"/>
                    <a:pt x="1048893" y="1519523"/>
                  </a:cubicBezTo>
                  <a:cubicBezTo>
                    <a:pt x="625412" y="1989011"/>
                    <a:pt x="187357" y="2486025"/>
                    <a:pt x="0" y="3082671"/>
                  </a:cubicBezTo>
                  <a:lnTo>
                    <a:pt x="305848" y="3082671"/>
                  </a:lnTo>
                  <a:cubicBezTo>
                    <a:pt x="528066" y="2653189"/>
                    <a:pt x="864299" y="2273522"/>
                    <a:pt x="1191863" y="1910334"/>
                  </a:cubicBezTo>
                  <a:cubicBezTo>
                    <a:pt x="1341025" y="1744980"/>
                    <a:pt x="1498568" y="1573816"/>
                    <a:pt x="1707166" y="1496187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FD0057D-A2A2-EFD6-6E13-16D0A8FCE28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9927" y="1790701"/>
            <a:ext cx="3070168" cy="3275217"/>
          </a:xfrm>
          <a:prstGeom prst="roundRect">
            <a:avLst>
              <a:gd name="adj" fmla="val 7552"/>
            </a:avLst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FF504F60-1973-2DB6-3D5B-9EDDB74D6F8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24989" y="1818638"/>
            <a:ext cx="1929138" cy="1483362"/>
          </a:xfrm>
          <a:custGeom>
            <a:avLst/>
            <a:gdLst>
              <a:gd name="connsiteX0" fmla="*/ 121502 w 1929138"/>
              <a:gd name="connsiteY0" fmla="*/ 0 h 1483362"/>
              <a:gd name="connsiteX1" fmla="*/ 1807637 w 1929138"/>
              <a:gd name="connsiteY1" fmla="*/ 0 h 1483362"/>
              <a:gd name="connsiteX2" fmla="*/ 1919591 w 1929138"/>
              <a:gd name="connsiteY2" fmla="*/ 74208 h 1483362"/>
              <a:gd name="connsiteX3" fmla="*/ 1929138 w 1929138"/>
              <a:gd name="connsiteY3" fmla="*/ 121497 h 1483362"/>
              <a:gd name="connsiteX4" fmla="*/ 1929138 w 1929138"/>
              <a:gd name="connsiteY4" fmla="*/ 1361865 h 1483362"/>
              <a:gd name="connsiteX5" fmla="*/ 1919591 w 1929138"/>
              <a:gd name="connsiteY5" fmla="*/ 1409154 h 1483362"/>
              <a:gd name="connsiteX6" fmla="*/ 1807637 w 1929138"/>
              <a:gd name="connsiteY6" fmla="*/ 1483362 h 1483362"/>
              <a:gd name="connsiteX7" fmla="*/ 121502 w 1929138"/>
              <a:gd name="connsiteY7" fmla="*/ 1483362 h 1483362"/>
              <a:gd name="connsiteX8" fmla="*/ 0 w 1929138"/>
              <a:gd name="connsiteY8" fmla="*/ 1361860 h 1483362"/>
              <a:gd name="connsiteX9" fmla="*/ 0 w 1929138"/>
              <a:gd name="connsiteY9" fmla="*/ 121502 h 1483362"/>
              <a:gd name="connsiteX10" fmla="*/ 121502 w 1929138"/>
              <a:gd name="connsiteY10" fmla="*/ 0 h 148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29138" h="1483362">
                <a:moveTo>
                  <a:pt x="121502" y="0"/>
                </a:moveTo>
                <a:lnTo>
                  <a:pt x="1807637" y="0"/>
                </a:lnTo>
                <a:cubicBezTo>
                  <a:pt x="1857965" y="0"/>
                  <a:pt x="1901146" y="30599"/>
                  <a:pt x="1919591" y="74208"/>
                </a:cubicBezTo>
                <a:lnTo>
                  <a:pt x="1929138" y="121497"/>
                </a:lnTo>
                <a:lnTo>
                  <a:pt x="1929138" y="1361865"/>
                </a:lnTo>
                <a:lnTo>
                  <a:pt x="1919591" y="1409154"/>
                </a:lnTo>
                <a:cubicBezTo>
                  <a:pt x="1901146" y="1452763"/>
                  <a:pt x="1857965" y="1483362"/>
                  <a:pt x="1807637" y="1483362"/>
                </a:cubicBezTo>
                <a:lnTo>
                  <a:pt x="121502" y="1483362"/>
                </a:lnTo>
                <a:cubicBezTo>
                  <a:pt x="54398" y="1483362"/>
                  <a:pt x="0" y="1428964"/>
                  <a:pt x="0" y="1361860"/>
                </a:cubicBezTo>
                <a:lnTo>
                  <a:pt x="0" y="121502"/>
                </a:lnTo>
                <a:cubicBezTo>
                  <a:pt x="0" y="54398"/>
                  <a:pt x="54398" y="0"/>
                  <a:pt x="12150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9A36DCFD-7501-CC1E-85D8-60E86F1A172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834621" y="1818638"/>
            <a:ext cx="1928504" cy="1483362"/>
          </a:xfrm>
          <a:custGeom>
            <a:avLst/>
            <a:gdLst>
              <a:gd name="connsiteX0" fmla="*/ 121502 w 1928504"/>
              <a:gd name="connsiteY0" fmla="*/ 0 h 1483362"/>
              <a:gd name="connsiteX1" fmla="*/ 1807637 w 1928504"/>
              <a:gd name="connsiteY1" fmla="*/ 0 h 1483362"/>
              <a:gd name="connsiteX2" fmla="*/ 1919591 w 1928504"/>
              <a:gd name="connsiteY2" fmla="*/ 74208 h 1483362"/>
              <a:gd name="connsiteX3" fmla="*/ 1928504 w 1928504"/>
              <a:gd name="connsiteY3" fmla="*/ 118357 h 1483362"/>
              <a:gd name="connsiteX4" fmla="*/ 1928504 w 1928504"/>
              <a:gd name="connsiteY4" fmla="*/ 1365005 h 1483362"/>
              <a:gd name="connsiteX5" fmla="*/ 1919591 w 1928504"/>
              <a:gd name="connsiteY5" fmla="*/ 1409154 h 1483362"/>
              <a:gd name="connsiteX6" fmla="*/ 1807637 w 1928504"/>
              <a:gd name="connsiteY6" fmla="*/ 1483362 h 1483362"/>
              <a:gd name="connsiteX7" fmla="*/ 121502 w 1928504"/>
              <a:gd name="connsiteY7" fmla="*/ 1483362 h 1483362"/>
              <a:gd name="connsiteX8" fmla="*/ 0 w 1928504"/>
              <a:gd name="connsiteY8" fmla="*/ 1361860 h 1483362"/>
              <a:gd name="connsiteX9" fmla="*/ 0 w 1928504"/>
              <a:gd name="connsiteY9" fmla="*/ 121502 h 1483362"/>
              <a:gd name="connsiteX10" fmla="*/ 121502 w 1928504"/>
              <a:gd name="connsiteY10" fmla="*/ 0 h 148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28504" h="1483362">
                <a:moveTo>
                  <a:pt x="121502" y="0"/>
                </a:moveTo>
                <a:lnTo>
                  <a:pt x="1807637" y="0"/>
                </a:lnTo>
                <a:cubicBezTo>
                  <a:pt x="1857965" y="0"/>
                  <a:pt x="1901146" y="30599"/>
                  <a:pt x="1919591" y="74208"/>
                </a:cubicBezTo>
                <a:lnTo>
                  <a:pt x="1928504" y="118357"/>
                </a:lnTo>
                <a:lnTo>
                  <a:pt x="1928504" y="1365005"/>
                </a:lnTo>
                <a:lnTo>
                  <a:pt x="1919591" y="1409154"/>
                </a:lnTo>
                <a:cubicBezTo>
                  <a:pt x="1901146" y="1452763"/>
                  <a:pt x="1857965" y="1483362"/>
                  <a:pt x="1807637" y="1483362"/>
                </a:cubicBezTo>
                <a:lnTo>
                  <a:pt x="121502" y="1483362"/>
                </a:lnTo>
                <a:cubicBezTo>
                  <a:pt x="54398" y="1483362"/>
                  <a:pt x="0" y="1428964"/>
                  <a:pt x="0" y="1361860"/>
                </a:cubicBezTo>
                <a:lnTo>
                  <a:pt x="0" y="121502"/>
                </a:lnTo>
                <a:cubicBezTo>
                  <a:pt x="0" y="54398"/>
                  <a:pt x="54398" y="0"/>
                  <a:pt x="12150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B0469964-6D54-D0DD-529D-ED4D9F8D5FD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834621" y="4394192"/>
            <a:ext cx="1928505" cy="1482725"/>
          </a:xfrm>
          <a:custGeom>
            <a:avLst/>
            <a:gdLst>
              <a:gd name="connsiteX0" fmla="*/ 121502 w 1928505"/>
              <a:gd name="connsiteY0" fmla="*/ 0 h 1482725"/>
              <a:gd name="connsiteX1" fmla="*/ 1807637 w 1928505"/>
              <a:gd name="connsiteY1" fmla="*/ 0 h 1482725"/>
              <a:gd name="connsiteX2" fmla="*/ 1919591 w 1928505"/>
              <a:gd name="connsiteY2" fmla="*/ 74208 h 1482725"/>
              <a:gd name="connsiteX3" fmla="*/ 1928505 w 1928505"/>
              <a:gd name="connsiteY3" fmla="*/ 118362 h 1482725"/>
              <a:gd name="connsiteX4" fmla="*/ 1928505 w 1928505"/>
              <a:gd name="connsiteY4" fmla="*/ 1365001 h 1482725"/>
              <a:gd name="connsiteX5" fmla="*/ 1919591 w 1928505"/>
              <a:gd name="connsiteY5" fmla="*/ 1409154 h 1482725"/>
              <a:gd name="connsiteX6" fmla="*/ 1854931 w 1928505"/>
              <a:gd name="connsiteY6" fmla="*/ 1473814 h 1482725"/>
              <a:gd name="connsiteX7" fmla="*/ 1810792 w 1928505"/>
              <a:gd name="connsiteY7" fmla="*/ 1482725 h 1482725"/>
              <a:gd name="connsiteX8" fmla="*/ 118347 w 1928505"/>
              <a:gd name="connsiteY8" fmla="*/ 1482725 h 1482725"/>
              <a:gd name="connsiteX9" fmla="*/ 74208 w 1928505"/>
              <a:gd name="connsiteY9" fmla="*/ 1473814 h 1482725"/>
              <a:gd name="connsiteX10" fmla="*/ 0 w 1928505"/>
              <a:gd name="connsiteY10" fmla="*/ 1361860 h 1482725"/>
              <a:gd name="connsiteX11" fmla="*/ 0 w 1928505"/>
              <a:gd name="connsiteY11" fmla="*/ 121502 h 1482725"/>
              <a:gd name="connsiteX12" fmla="*/ 121502 w 1928505"/>
              <a:gd name="connsiteY12" fmla="*/ 0 h 1482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28505" h="1482725">
                <a:moveTo>
                  <a:pt x="121502" y="0"/>
                </a:moveTo>
                <a:lnTo>
                  <a:pt x="1807637" y="0"/>
                </a:lnTo>
                <a:cubicBezTo>
                  <a:pt x="1857965" y="0"/>
                  <a:pt x="1901146" y="30599"/>
                  <a:pt x="1919591" y="74208"/>
                </a:cubicBezTo>
                <a:lnTo>
                  <a:pt x="1928505" y="118362"/>
                </a:lnTo>
                <a:lnTo>
                  <a:pt x="1928505" y="1365001"/>
                </a:lnTo>
                <a:lnTo>
                  <a:pt x="1919591" y="1409154"/>
                </a:lnTo>
                <a:cubicBezTo>
                  <a:pt x="1907294" y="1438227"/>
                  <a:pt x="1884004" y="1461517"/>
                  <a:pt x="1854931" y="1473814"/>
                </a:cubicBezTo>
                <a:lnTo>
                  <a:pt x="1810792" y="1482725"/>
                </a:lnTo>
                <a:lnTo>
                  <a:pt x="118347" y="1482725"/>
                </a:lnTo>
                <a:lnTo>
                  <a:pt x="74208" y="1473814"/>
                </a:lnTo>
                <a:cubicBezTo>
                  <a:pt x="30599" y="1455369"/>
                  <a:pt x="0" y="1412188"/>
                  <a:pt x="0" y="1361860"/>
                </a:cubicBezTo>
                <a:lnTo>
                  <a:pt x="0" y="121502"/>
                </a:lnTo>
                <a:cubicBezTo>
                  <a:pt x="0" y="54398"/>
                  <a:pt x="54398" y="0"/>
                  <a:pt x="12150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22" name="Espace réservé pour une image  21">
            <a:extLst>
              <a:ext uri="{FF2B5EF4-FFF2-40B4-BE49-F238E27FC236}">
                <a16:creationId xmlns:a16="http://schemas.microsoft.com/office/drawing/2014/main" id="{D3A63B23-818D-FF2C-F81A-673E5DB033F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524990" y="4394192"/>
            <a:ext cx="1929139" cy="1482725"/>
          </a:xfrm>
          <a:custGeom>
            <a:avLst/>
            <a:gdLst>
              <a:gd name="connsiteX0" fmla="*/ 121502 w 1929139"/>
              <a:gd name="connsiteY0" fmla="*/ 0 h 1482725"/>
              <a:gd name="connsiteX1" fmla="*/ 1807637 w 1929139"/>
              <a:gd name="connsiteY1" fmla="*/ 0 h 1482725"/>
              <a:gd name="connsiteX2" fmla="*/ 1929139 w 1929139"/>
              <a:gd name="connsiteY2" fmla="*/ 121502 h 1482725"/>
              <a:gd name="connsiteX3" fmla="*/ 1929139 w 1929139"/>
              <a:gd name="connsiteY3" fmla="*/ 1361860 h 1482725"/>
              <a:gd name="connsiteX4" fmla="*/ 1854931 w 1929139"/>
              <a:gd name="connsiteY4" fmla="*/ 1473814 h 1482725"/>
              <a:gd name="connsiteX5" fmla="*/ 1810792 w 1929139"/>
              <a:gd name="connsiteY5" fmla="*/ 1482725 h 1482725"/>
              <a:gd name="connsiteX6" fmla="*/ 118347 w 1929139"/>
              <a:gd name="connsiteY6" fmla="*/ 1482725 h 1482725"/>
              <a:gd name="connsiteX7" fmla="*/ 74208 w 1929139"/>
              <a:gd name="connsiteY7" fmla="*/ 1473814 h 1482725"/>
              <a:gd name="connsiteX8" fmla="*/ 0 w 1929139"/>
              <a:gd name="connsiteY8" fmla="*/ 1361860 h 1482725"/>
              <a:gd name="connsiteX9" fmla="*/ 0 w 1929139"/>
              <a:gd name="connsiteY9" fmla="*/ 121502 h 1482725"/>
              <a:gd name="connsiteX10" fmla="*/ 121502 w 1929139"/>
              <a:gd name="connsiteY10" fmla="*/ 0 h 1482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29139" h="1482725">
                <a:moveTo>
                  <a:pt x="121502" y="0"/>
                </a:moveTo>
                <a:lnTo>
                  <a:pt x="1807637" y="0"/>
                </a:lnTo>
                <a:cubicBezTo>
                  <a:pt x="1874741" y="0"/>
                  <a:pt x="1929139" y="54398"/>
                  <a:pt x="1929139" y="121502"/>
                </a:cubicBezTo>
                <a:lnTo>
                  <a:pt x="1929139" y="1361860"/>
                </a:lnTo>
                <a:cubicBezTo>
                  <a:pt x="1929139" y="1412188"/>
                  <a:pt x="1898540" y="1455369"/>
                  <a:pt x="1854931" y="1473814"/>
                </a:cubicBezTo>
                <a:lnTo>
                  <a:pt x="1810792" y="1482725"/>
                </a:lnTo>
                <a:lnTo>
                  <a:pt x="118347" y="1482725"/>
                </a:lnTo>
                <a:lnTo>
                  <a:pt x="74208" y="1473814"/>
                </a:lnTo>
                <a:cubicBezTo>
                  <a:pt x="30599" y="1455369"/>
                  <a:pt x="0" y="1412188"/>
                  <a:pt x="0" y="1361860"/>
                </a:cubicBezTo>
                <a:lnTo>
                  <a:pt x="0" y="121502"/>
                </a:lnTo>
                <a:cubicBezTo>
                  <a:pt x="0" y="54398"/>
                  <a:pt x="54398" y="0"/>
                  <a:pt x="12150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1E461E15-01CD-3AF9-83BA-498446092A01}"/>
              </a:ext>
            </a:extLst>
          </p:cNvPr>
          <p:cNvSpPr/>
          <p:nvPr userDrawn="1"/>
        </p:nvSpPr>
        <p:spPr bwMode="auto">
          <a:xfrm flipV="1">
            <a:off x="-12998" y="-12812"/>
            <a:ext cx="3689317" cy="1671582"/>
          </a:xfrm>
          <a:custGeom>
            <a:avLst/>
            <a:gdLst>
              <a:gd name="connsiteX0" fmla="*/ 743282 w 6544451"/>
              <a:gd name="connsiteY0" fmla="*/ 384 h 2965206"/>
              <a:gd name="connsiteX1" fmla="*/ 1127051 w 6544451"/>
              <a:gd name="connsiteY1" fmla="*/ 62518 h 2965206"/>
              <a:gd name="connsiteX2" fmla="*/ 2509284 w 6544451"/>
              <a:gd name="connsiteY2" fmla="*/ 1402220 h 2965206"/>
              <a:gd name="connsiteX3" fmla="*/ 4742121 w 6544451"/>
              <a:gd name="connsiteY3" fmla="*/ 1232099 h 2965206"/>
              <a:gd name="connsiteX4" fmla="*/ 6445656 w 6544451"/>
              <a:gd name="connsiteY4" fmla="*/ 2845922 h 2965206"/>
              <a:gd name="connsiteX5" fmla="*/ 6544451 w 6544451"/>
              <a:gd name="connsiteY5" fmla="*/ 2965206 h 2965206"/>
              <a:gd name="connsiteX6" fmla="*/ 0 w 6544451"/>
              <a:gd name="connsiteY6" fmla="*/ 2965206 h 2965206"/>
              <a:gd name="connsiteX7" fmla="*/ 0 w 6544451"/>
              <a:gd name="connsiteY7" fmla="*/ 150642 h 2965206"/>
              <a:gd name="connsiteX8" fmla="*/ 143332 w 6544451"/>
              <a:gd name="connsiteY8" fmla="*/ 107167 h 2965206"/>
              <a:gd name="connsiteX9" fmla="*/ 743282 w 6544451"/>
              <a:gd name="connsiteY9" fmla="*/ 384 h 2965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44451" h="2965206">
                <a:moveTo>
                  <a:pt x="743282" y="384"/>
                </a:moveTo>
                <a:cubicBezTo>
                  <a:pt x="879180" y="-2828"/>
                  <a:pt x="1010979" y="13786"/>
                  <a:pt x="1127051" y="62518"/>
                </a:cubicBezTo>
                <a:cubicBezTo>
                  <a:pt x="1591340" y="257448"/>
                  <a:pt x="1906772" y="1207290"/>
                  <a:pt x="2509284" y="1402220"/>
                </a:cubicBezTo>
                <a:cubicBezTo>
                  <a:pt x="3111796" y="1597150"/>
                  <a:pt x="4026196" y="920211"/>
                  <a:pt x="4742121" y="1232099"/>
                </a:cubicBezTo>
                <a:cubicBezTo>
                  <a:pt x="5279065" y="1466015"/>
                  <a:pt x="5987459" y="2294026"/>
                  <a:pt x="6445656" y="2845922"/>
                </a:cubicBezTo>
                <a:lnTo>
                  <a:pt x="6544451" y="2965206"/>
                </a:lnTo>
                <a:lnTo>
                  <a:pt x="0" y="2965206"/>
                </a:lnTo>
                <a:lnTo>
                  <a:pt x="0" y="150642"/>
                </a:lnTo>
                <a:lnTo>
                  <a:pt x="143332" y="107167"/>
                </a:lnTo>
                <a:cubicBezTo>
                  <a:pt x="326370" y="54627"/>
                  <a:pt x="539436" y="5202"/>
                  <a:pt x="743282" y="384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566B4169-860D-08B0-78F3-032D8A5FC63E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86C4ECB1-3BC5-0879-D5AA-DF3FDC03169B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D8BC6C7A-D05A-6B68-D372-4670D9496B24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869187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Equipe Bénévo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pour une image  19">
            <a:extLst>
              <a:ext uri="{FF2B5EF4-FFF2-40B4-BE49-F238E27FC236}">
                <a16:creationId xmlns:a16="http://schemas.microsoft.com/office/drawing/2014/main" id="{5F2A67BA-AA4B-122B-B7D4-B07BECE68EC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7030" y="1678155"/>
            <a:ext cx="1883410" cy="1434508"/>
          </a:xfrm>
          <a:custGeom>
            <a:avLst/>
            <a:gdLst>
              <a:gd name="connsiteX0" fmla="*/ 113297 w 1883410"/>
              <a:gd name="connsiteY0" fmla="*/ 0 h 1434508"/>
              <a:gd name="connsiteX1" fmla="*/ 1770113 w 1883410"/>
              <a:gd name="connsiteY1" fmla="*/ 0 h 1434508"/>
              <a:gd name="connsiteX2" fmla="*/ 1883410 w 1883410"/>
              <a:gd name="connsiteY2" fmla="*/ 113297 h 1434508"/>
              <a:gd name="connsiteX3" fmla="*/ 1883410 w 1883410"/>
              <a:gd name="connsiteY3" fmla="*/ 1321211 h 1434508"/>
              <a:gd name="connsiteX4" fmla="*/ 1770113 w 1883410"/>
              <a:gd name="connsiteY4" fmla="*/ 1434508 h 1434508"/>
              <a:gd name="connsiteX5" fmla="*/ 113297 w 1883410"/>
              <a:gd name="connsiteY5" fmla="*/ 1434508 h 1434508"/>
              <a:gd name="connsiteX6" fmla="*/ 0 w 1883410"/>
              <a:gd name="connsiteY6" fmla="*/ 1321211 h 1434508"/>
              <a:gd name="connsiteX7" fmla="*/ 0 w 1883410"/>
              <a:gd name="connsiteY7" fmla="*/ 113297 h 1434508"/>
              <a:gd name="connsiteX8" fmla="*/ 113297 w 1883410"/>
              <a:gd name="connsiteY8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3410" h="1434508">
                <a:moveTo>
                  <a:pt x="113297" y="0"/>
                </a:moveTo>
                <a:lnTo>
                  <a:pt x="1770113" y="0"/>
                </a:lnTo>
                <a:cubicBezTo>
                  <a:pt x="1832685" y="0"/>
                  <a:pt x="1883410" y="50725"/>
                  <a:pt x="1883410" y="113297"/>
                </a:cubicBezTo>
                <a:lnTo>
                  <a:pt x="1883410" y="1321211"/>
                </a:lnTo>
                <a:cubicBezTo>
                  <a:pt x="1883410" y="1383783"/>
                  <a:pt x="1832685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23" name="Espace réservé pour une image  22">
            <a:extLst>
              <a:ext uri="{FF2B5EF4-FFF2-40B4-BE49-F238E27FC236}">
                <a16:creationId xmlns:a16="http://schemas.microsoft.com/office/drawing/2014/main" id="{6C3942F4-4911-765C-3F3B-18296BA636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7030" y="4231800"/>
            <a:ext cx="1883410" cy="1434508"/>
          </a:xfrm>
          <a:custGeom>
            <a:avLst/>
            <a:gdLst>
              <a:gd name="connsiteX0" fmla="*/ 113297 w 1883410"/>
              <a:gd name="connsiteY0" fmla="*/ 0 h 1434508"/>
              <a:gd name="connsiteX1" fmla="*/ 1770113 w 1883410"/>
              <a:gd name="connsiteY1" fmla="*/ 0 h 1434508"/>
              <a:gd name="connsiteX2" fmla="*/ 1883410 w 1883410"/>
              <a:gd name="connsiteY2" fmla="*/ 113297 h 1434508"/>
              <a:gd name="connsiteX3" fmla="*/ 1883410 w 1883410"/>
              <a:gd name="connsiteY3" fmla="*/ 1321211 h 1434508"/>
              <a:gd name="connsiteX4" fmla="*/ 1770113 w 1883410"/>
              <a:gd name="connsiteY4" fmla="*/ 1434508 h 1434508"/>
              <a:gd name="connsiteX5" fmla="*/ 113297 w 1883410"/>
              <a:gd name="connsiteY5" fmla="*/ 1434508 h 1434508"/>
              <a:gd name="connsiteX6" fmla="*/ 0 w 1883410"/>
              <a:gd name="connsiteY6" fmla="*/ 1321211 h 1434508"/>
              <a:gd name="connsiteX7" fmla="*/ 0 w 1883410"/>
              <a:gd name="connsiteY7" fmla="*/ 113297 h 1434508"/>
              <a:gd name="connsiteX8" fmla="*/ 113297 w 1883410"/>
              <a:gd name="connsiteY8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3410" h="1434508">
                <a:moveTo>
                  <a:pt x="113297" y="0"/>
                </a:moveTo>
                <a:lnTo>
                  <a:pt x="1770113" y="0"/>
                </a:lnTo>
                <a:cubicBezTo>
                  <a:pt x="1832685" y="0"/>
                  <a:pt x="1883410" y="50725"/>
                  <a:pt x="1883410" y="113297"/>
                </a:cubicBezTo>
                <a:lnTo>
                  <a:pt x="1883410" y="1321211"/>
                </a:lnTo>
                <a:cubicBezTo>
                  <a:pt x="1883410" y="1383783"/>
                  <a:pt x="1832685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26" name="Espace réservé pour une image  25">
            <a:extLst>
              <a:ext uri="{FF2B5EF4-FFF2-40B4-BE49-F238E27FC236}">
                <a16:creationId xmlns:a16="http://schemas.microsoft.com/office/drawing/2014/main" id="{BE402DB4-BB69-B24F-1BB6-7E3515E9D40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910653" y="4239248"/>
            <a:ext cx="1880422" cy="1434508"/>
          </a:xfrm>
          <a:custGeom>
            <a:avLst/>
            <a:gdLst>
              <a:gd name="connsiteX0" fmla="*/ 113297 w 1880422"/>
              <a:gd name="connsiteY0" fmla="*/ 0 h 1434508"/>
              <a:gd name="connsiteX1" fmla="*/ 1770113 w 1880422"/>
              <a:gd name="connsiteY1" fmla="*/ 0 h 1434508"/>
              <a:gd name="connsiteX2" fmla="*/ 1874507 w 1880422"/>
              <a:gd name="connsiteY2" fmla="*/ 69197 h 1434508"/>
              <a:gd name="connsiteX3" fmla="*/ 1880422 w 1880422"/>
              <a:gd name="connsiteY3" fmla="*/ 98497 h 1434508"/>
              <a:gd name="connsiteX4" fmla="*/ 1880422 w 1880422"/>
              <a:gd name="connsiteY4" fmla="*/ 1336011 h 1434508"/>
              <a:gd name="connsiteX5" fmla="*/ 1874507 w 1880422"/>
              <a:gd name="connsiteY5" fmla="*/ 1365311 h 1434508"/>
              <a:gd name="connsiteX6" fmla="*/ 1770113 w 1880422"/>
              <a:gd name="connsiteY6" fmla="*/ 1434508 h 1434508"/>
              <a:gd name="connsiteX7" fmla="*/ 113297 w 1880422"/>
              <a:gd name="connsiteY7" fmla="*/ 1434508 h 1434508"/>
              <a:gd name="connsiteX8" fmla="*/ 0 w 1880422"/>
              <a:gd name="connsiteY8" fmla="*/ 1321211 h 1434508"/>
              <a:gd name="connsiteX9" fmla="*/ 0 w 1880422"/>
              <a:gd name="connsiteY9" fmla="*/ 113297 h 1434508"/>
              <a:gd name="connsiteX10" fmla="*/ 113297 w 1880422"/>
              <a:gd name="connsiteY10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0422" h="1434508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22" y="98497"/>
                </a:lnTo>
                <a:lnTo>
                  <a:pt x="1880422" y="1336011"/>
                </a:lnTo>
                <a:lnTo>
                  <a:pt x="1874507" y="1365311"/>
                </a:lnTo>
                <a:cubicBezTo>
                  <a:pt x="1857307" y="1405975"/>
                  <a:pt x="1817042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29" name="Espace réservé pour une image  28">
            <a:extLst>
              <a:ext uri="{FF2B5EF4-FFF2-40B4-BE49-F238E27FC236}">
                <a16:creationId xmlns:a16="http://schemas.microsoft.com/office/drawing/2014/main" id="{EA5D1707-4B53-8CD0-8A14-37AB3DD060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10653" y="1685603"/>
            <a:ext cx="1880422" cy="1427163"/>
          </a:xfrm>
          <a:custGeom>
            <a:avLst/>
            <a:gdLst>
              <a:gd name="connsiteX0" fmla="*/ 113297 w 1880422"/>
              <a:gd name="connsiteY0" fmla="*/ 0 h 1427163"/>
              <a:gd name="connsiteX1" fmla="*/ 1770113 w 1880422"/>
              <a:gd name="connsiteY1" fmla="*/ 0 h 1427163"/>
              <a:gd name="connsiteX2" fmla="*/ 1874507 w 1880422"/>
              <a:gd name="connsiteY2" fmla="*/ 69197 h 1427163"/>
              <a:gd name="connsiteX3" fmla="*/ 1880422 w 1880422"/>
              <a:gd name="connsiteY3" fmla="*/ 98497 h 1427163"/>
              <a:gd name="connsiteX4" fmla="*/ 1880422 w 1880422"/>
              <a:gd name="connsiteY4" fmla="*/ 1336011 h 1427163"/>
              <a:gd name="connsiteX5" fmla="*/ 1874507 w 1880422"/>
              <a:gd name="connsiteY5" fmla="*/ 1365311 h 1427163"/>
              <a:gd name="connsiteX6" fmla="*/ 1814213 w 1880422"/>
              <a:gd name="connsiteY6" fmla="*/ 1425605 h 1427163"/>
              <a:gd name="connsiteX7" fmla="*/ 1806494 w 1880422"/>
              <a:gd name="connsiteY7" fmla="*/ 1427163 h 1427163"/>
              <a:gd name="connsiteX8" fmla="*/ 76916 w 1880422"/>
              <a:gd name="connsiteY8" fmla="*/ 1427163 h 1427163"/>
              <a:gd name="connsiteX9" fmla="*/ 69197 w 1880422"/>
              <a:gd name="connsiteY9" fmla="*/ 1425605 h 1427163"/>
              <a:gd name="connsiteX10" fmla="*/ 0 w 1880422"/>
              <a:gd name="connsiteY10" fmla="*/ 1321211 h 1427163"/>
              <a:gd name="connsiteX11" fmla="*/ 0 w 1880422"/>
              <a:gd name="connsiteY11" fmla="*/ 113297 h 1427163"/>
              <a:gd name="connsiteX12" fmla="*/ 113297 w 1880422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422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22" y="98497"/>
                </a:lnTo>
                <a:lnTo>
                  <a:pt x="1880422" y="1336011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32" name="Espace réservé pour une image  31">
            <a:extLst>
              <a:ext uri="{FF2B5EF4-FFF2-40B4-BE49-F238E27FC236}">
                <a16:creationId xmlns:a16="http://schemas.microsoft.com/office/drawing/2014/main" id="{C56A98B3-E580-F3BB-2605-06F08902792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45860" y="1685603"/>
            <a:ext cx="1880417" cy="1434508"/>
          </a:xfrm>
          <a:custGeom>
            <a:avLst/>
            <a:gdLst>
              <a:gd name="connsiteX0" fmla="*/ 113297 w 1880417"/>
              <a:gd name="connsiteY0" fmla="*/ 0 h 1434508"/>
              <a:gd name="connsiteX1" fmla="*/ 1770113 w 1880417"/>
              <a:gd name="connsiteY1" fmla="*/ 0 h 1434508"/>
              <a:gd name="connsiteX2" fmla="*/ 1874507 w 1880417"/>
              <a:gd name="connsiteY2" fmla="*/ 69197 h 1434508"/>
              <a:gd name="connsiteX3" fmla="*/ 1880417 w 1880417"/>
              <a:gd name="connsiteY3" fmla="*/ 98472 h 1434508"/>
              <a:gd name="connsiteX4" fmla="*/ 1880417 w 1880417"/>
              <a:gd name="connsiteY4" fmla="*/ 1336036 h 1434508"/>
              <a:gd name="connsiteX5" fmla="*/ 1874507 w 1880417"/>
              <a:gd name="connsiteY5" fmla="*/ 1365311 h 1434508"/>
              <a:gd name="connsiteX6" fmla="*/ 1770113 w 1880417"/>
              <a:gd name="connsiteY6" fmla="*/ 1434508 h 1434508"/>
              <a:gd name="connsiteX7" fmla="*/ 113297 w 1880417"/>
              <a:gd name="connsiteY7" fmla="*/ 1434508 h 1434508"/>
              <a:gd name="connsiteX8" fmla="*/ 0 w 1880417"/>
              <a:gd name="connsiteY8" fmla="*/ 1321211 h 1434508"/>
              <a:gd name="connsiteX9" fmla="*/ 0 w 1880417"/>
              <a:gd name="connsiteY9" fmla="*/ 113297 h 1434508"/>
              <a:gd name="connsiteX10" fmla="*/ 113297 w 1880417"/>
              <a:gd name="connsiteY10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0417" h="1434508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17" y="98472"/>
                </a:lnTo>
                <a:lnTo>
                  <a:pt x="1880417" y="1336036"/>
                </a:lnTo>
                <a:lnTo>
                  <a:pt x="1874507" y="1365311"/>
                </a:lnTo>
                <a:cubicBezTo>
                  <a:pt x="1857307" y="1405975"/>
                  <a:pt x="1817042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35" name="Espace réservé pour une image  34">
            <a:extLst>
              <a:ext uri="{FF2B5EF4-FFF2-40B4-BE49-F238E27FC236}">
                <a16:creationId xmlns:a16="http://schemas.microsoft.com/office/drawing/2014/main" id="{BB40B034-1521-0FD4-C18E-B6C3D7F54C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51288" y="4239248"/>
            <a:ext cx="1874987" cy="1426540"/>
          </a:xfrm>
          <a:custGeom>
            <a:avLst/>
            <a:gdLst>
              <a:gd name="connsiteX0" fmla="*/ 107868 w 1874987"/>
              <a:gd name="connsiteY0" fmla="*/ 0 h 1426540"/>
              <a:gd name="connsiteX1" fmla="*/ 1764684 w 1874987"/>
              <a:gd name="connsiteY1" fmla="*/ 0 h 1426540"/>
              <a:gd name="connsiteX2" fmla="*/ 1869078 w 1874987"/>
              <a:gd name="connsiteY2" fmla="*/ 69197 h 1426540"/>
              <a:gd name="connsiteX3" fmla="*/ 1874987 w 1874987"/>
              <a:gd name="connsiteY3" fmla="*/ 98468 h 1426540"/>
              <a:gd name="connsiteX4" fmla="*/ 1874987 w 1874987"/>
              <a:gd name="connsiteY4" fmla="*/ 1336041 h 1426540"/>
              <a:gd name="connsiteX5" fmla="*/ 1869078 w 1874987"/>
              <a:gd name="connsiteY5" fmla="*/ 1365311 h 1426540"/>
              <a:gd name="connsiteX6" fmla="*/ 1808784 w 1874987"/>
              <a:gd name="connsiteY6" fmla="*/ 1425605 h 1426540"/>
              <a:gd name="connsiteX7" fmla="*/ 1804151 w 1874987"/>
              <a:gd name="connsiteY7" fmla="*/ 1426540 h 1426540"/>
              <a:gd name="connsiteX8" fmla="*/ 68402 w 1874987"/>
              <a:gd name="connsiteY8" fmla="*/ 1426540 h 1426540"/>
              <a:gd name="connsiteX9" fmla="*/ 63768 w 1874987"/>
              <a:gd name="connsiteY9" fmla="*/ 1425605 h 1426540"/>
              <a:gd name="connsiteX10" fmla="*/ 3475 w 1874987"/>
              <a:gd name="connsiteY10" fmla="*/ 1365311 h 1426540"/>
              <a:gd name="connsiteX11" fmla="*/ 0 w 1874987"/>
              <a:gd name="connsiteY11" fmla="*/ 1348102 h 1426540"/>
              <a:gd name="connsiteX12" fmla="*/ 0 w 1874987"/>
              <a:gd name="connsiteY12" fmla="*/ 86407 h 1426540"/>
              <a:gd name="connsiteX13" fmla="*/ 3475 w 1874987"/>
              <a:gd name="connsiteY13" fmla="*/ 69197 h 1426540"/>
              <a:gd name="connsiteX14" fmla="*/ 107868 w 1874987"/>
              <a:gd name="connsiteY14" fmla="*/ 0 h 1426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74987" h="1426540">
                <a:moveTo>
                  <a:pt x="107868" y="0"/>
                </a:moveTo>
                <a:lnTo>
                  <a:pt x="1764684" y="0"/>
                </a:lnTo>
                <a:cubicBezTo>
                  <a:pt x="1811613" y="0"/>
                  <a:pt x="1851878" y="28533"/>
                  <a:pt x="1869078" y="69197"/>
                </a:cubicBezTo>
                <a:lnTo>
                  <a:pt x="1874987" y="98468"/>
                </a:lnTo>
                <a:lnTo>
                  <a:pt x="1874987" y="1336041"/>
                </a:lnTo>
                <a:lnTo>
                  <a:pt x="1869078" y="1365311"/>
                </a:lnTo>
                <a:cubicBezTo>
                  <a:pt x="1857611" y="1392421"/>
                  <a:pt x="1835894" y="1414138"/>
                  <a:pt x="1808784" y="1425605"/>
                </a:cubicBezTo>
                <a:lnTo>
                  <a:pt x="1804151" y="1426540"/>
                </a:lnTo>
                <a:lnTo>
                  <a:pt x="68402" y="1426540"/>
                </a:lnTo>
                <a:lnTo>
                  <a:pt x="63768" y="1425605"/>
                </a:lnTo>
                <a:cubicBezTo>
                  <a:pt x="36659" y="1414138"/>
                  <a:pt x="14941" y="1392421"/>
                  <a:pt x="3475" y="1365311"/>
                </a:cubicBezTo>
                <a:lnTo>
                  <a:pt x="0" y="1348102"/>
                </a:lnTo>
                <a:lnTo>
                  <a:pt x="0" y="86407"/>
                </a:lnTo>
                <a:lnTo>
                  <a:pt x="3475" y="69197"/>
                </a:lnTo>
                <a:cubicBezTo>
                  <a:pt x="20674" y="28533"/>
                  <a:pt x="60939" y="0"/>
                  <a:pt x="107868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68BF059D-4482-D73D-FE6D-5BFD4D96E6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09199" y="1685603"/>
            <a:ext cx="1880851" cy="1427163"/>
          </a:xfrm>
          <a:custGeom>
            <a:avLst/>
            <a:gdLst>
              <a:gd name="connsiteX0" fmla="*/ 113297 w 1880851"/>
              <a:gd name="connsiteY0" fmla="*/ 0 h 1427163"/>
              <a:gd name="connsiteX1" fmla="*/ 1770113 w 1880851"/>
              <a:gd name="connsiteY1" fmla="*/ 0 h 1427163"/>
              <a:gd name="connsiteX2" fmla="*/ 1874507 w 1880851"/>
              <a:gd name="connsiteY2" fmla="*/ 69197 h 1427163"/>
              <a:gd name="connsiteX3" fmla="*/ 1880851 w 1880851"/>
              <a:gd name="connsiteY3" fmla="*/ 100622 h 1427163"/>
              <a:gd name="connsiteX4" fmla="*/ 1880851 w 1880851"/>
              <a:gd name="connsiteY4" fmla="*/ 1333886 h 1427163"/>
              <a:gd name="connsiteX5" fmla="*/ 1874507 w 1880851"/>
              <a:gd name="connsiteY5" fmla="*/ 1365311 h 1427163"/>
              <a:gd name="connsiteX6" fmla="*/ 1814213 w 1880851"/>
              <a:gd name="connsiteY6" fmla="*/ 1425605 h 1427163"/>
              <a:gd name="connsiteX7" fmla="*/ 1806494 w 1880851"/>
              <a:gd name="connsiteY7" fmla="*/ 1427163 h 1427163"/>
              <a:gd name="connsiteX8" fmla="*/ 76916 w 1880851"/>
              <a:gd name="connsiteY8" fmla="*/ 1427163 h 1427163"/>
              <a:gd name="connsiteX9" fmla="*/ 69197 w 1880851"/>
              <a:gd name="connsiteY9" fmla="*/ 1425605 h 1427163"/>
              <a:gd name="connsiteX10" fmla="*/ 0 w 1880851"/>
              <a:gd name="connsiteY10" fmla="*/ 1321211 h 1427163"/>
              <a:gd name="connsiteX11" fmla="*/ 0 w 1880851"/>
              <a:gd name="connsiteY11" fmla="*/ 113297 h 1427163"/>
              <a:gd name="connsiteX12" fmla="*/ 113297 w 1880851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51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851" y="100622"/>
                </a:lnTo>
                <a:lnTo>
                  <a:pt x="1880851" y="1333886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41" name="Espace réservé pour une image  40">
            <a:extLst>
              <a:ext uri="{FF2B5EF4-FFF2-40B4-BE49-F238E27FC236}">
                <a16:creationId xmlns:a16="http://schemas.microsoft.com/office/drawing/2014/main" id="{FEAA6457-F1A8-A241-75D2-AAD8E64B895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409199" y="4239248"/>
            <a:ext cx="1880851" cy="1427163"/>
          </a:xfrm>
          <a:custGeom>
            <a:avLst/>
            <a:gdLst>
              <a:gd name="connsiteX0" fmla="*/ 113297 w 1880851"/>
              <a:gd name="connsiteY0" fmla="*/ 0 h 1427163"/>
              <a:gd name="connsiteX1" fmla="*/ 1770113 w 1880851"/>
              <a:gd name="connsiteY1" fmla="*/ 0 h 1427163"/>
              <a:gd name="connsiteX2" fmla="*/ 1874507 w 1880851"/>
              <a:gd name="connsiteY2" fmla="*/ 69197 h 1427163"/>
              <a:gd name="connsiteX3" fmla="*/ 1880851 w 1880851"/>
              <a:gd name="connsiteY3" fmla="*/ 100622 h 1427163"/>
              <a:gd name="connsiteX4" fmla="*/ 1880851 w 1880851"/>
              <a:gd name="connsiteY4" fmla="*/ 1333886 h 1427163"/>
              <a:gd name="connsiteX5" fmla="*/ 1874507 w 1880851"/>
              <a:gd name="connsiteY5" fmla="*/ 1365311 h 1427163"/>
              <a:gd name="connsiteX6" fmla="*/ 1814213 w 1880851"/>
              <a:gd name="connsiteY6" fmla="*/ 1425605 h 1427163"/>
              <a:gd name="connsiteX7" fmla="*/ 1806494 w 1880851"/>
              <a:gd name="connsiteY7" fmla="*/ 1427163 h 1427163"/>
              <a:gd name="connsiteX8" fmla="*/ 76916 w 1880851"/>
              <a:gd name="connsiteY8" fmla="*/ 1427163 h 1427163"/>
              <a:gd name="connsiteX9" fmla="*/ 69197 w 1880851"/>
              <a:gd name="connsiteY9" fmla="*/ 1425605 h 1427163"/>
              <a:gd name="connsiteX10" fmla="*/ 0 w 1880851"/>
              <a:gd name="connsiteY10" fmla="*/ 1321211 h 1427163"/>
              <a:gd name="connsiteX11" fmla="*/ 0 w 1880851"/>
              <a:gd name="connsiteY11" fmla="*/ 113297 h 1427163"/>
              <a:gd name="connsiteX12" fmla="*/ 113297 w 1880851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51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851" y="100622"/>
                </a:lnTo>
                <a:lnTo>
                  <a:pt x="1880851" y="1333886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51D7EFC2-8BB1-1F32-6B24-C2372432984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651850" y="4231800"/>
            <a:ext cx="1874987" cy="1425575"/>
          </a:xfrm>
          <a:custGeom>
            <a:avLst/>
            <a:gdLst>
              <a:gd name="connsiteX0" fmla="*/ 108952 w 1874987"/>
              <a:gd name="connsiteY0" fmla="*/ 0 h 1425575"/>
              <a:gd name="connsiteX1" fmla="*/ 1765768 w 1874987"/>
              <a:gd name="connsiteY1" fmla="*/ 0 h 1425575"/>
              <a:gd name="connsiteX2" fmla="*/ 1870162 w 1874987"/>
              <a:gd name="connsiteY2" fmla="*/ 69197 h 1425575"/>
              <a:gd name="connsiteX3" fmla="*/ 1874987 w 1874987"/>
              <a:gd name="connsiteY3" fmla="*/ 93098 h 1425575"/>
              <a:gd name="connsiteX4" fmla="*/ 1874987 w 1874987"/>
              <a:gd name="connsiteY4" fmla="*/ 1341410 h 1425575"/>
              <a:gd name="connsiteX5" fmla="*/ 1870162 w 1874987"/>
              <a:gd name="connsiteY5" fmla="*/ 1365311 h 1425575"/>
              <a:gd name="connsiteX6" fmla="*/ 1845881 w 1874987"/>
              <a:gd name="connsiteY6" fmla="*/ 1401324 h 1425575"/>
              <a:gd name="connsiteX7" fmla="*/ 1809912 w 1874987"/>
              <a:gd name="connsiteY7" fmla="*/ 1425575 h 1425575"/>
              <a:gd name="connsiteX8" fmla="*/ 64808 w 1874987"/>
              <a:gd name="connsiteY8" fmla="*/ 1425575 h 1425575"/>
              <a:gd name="connsiteX9" fmla="*/ 28839 w 1874987"/>
              <a:gd name="connsiteY9" fmla="*/ 1401324 h 1425575"/>
              <a:gd name="connsiteX10" fmla="*/ 4559 w 1874987"/>
              <a:gd name="connsiteY10" fmla="*/ 1365311 h 1425575"/>
              <a:gd name="connsiteX11" fmla="*/ 0 w 1874987"/>
              <a:gd name="connsiteY11" fmla="*/ 1342733 h 1425575"/>
              <a:gd name="connsiteX12" fmla="*/ 0 w 1874987"/>
              <a:gd name="connsiteY12" fmla="*/ 91776 h 1425575"/>
              <a:gd name="connsiteX13" fmla="*/ 4559 w 1874987"/>
              <a:gd name="connsiteY13" fmla="*/ 69197 h 1425575"/>
              <a:gd name="connsiteX14" fmla="*/ 108952 w 1874987"/>
              <a:gd name="connsiteY14" fmla="*/ 0 h 1425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74987" h="1425575">
                <a:moveTo>
                  <a:pt x="108952" y="0"/>
                </a:moveTo>
                <a:lnTo>
                  <a:pt x="1765768" y="0"/>
                </a:lnTo>
                <a:cubicBezTo>
                  <a:pt x="1812697" y="0"/>
                  <a:pt x="1852962" y="28533"/>
                  <a:pt x="1870162" y="69197"/>
                </a:cubicBezTo>
                <a:lnTo>
                  <a:pt x="1874987" y="93098"/>
                </a:lnTo>
                <a:lnTo>
                  <a:pt x="1874987" y="1341410"/>
                </a:lnTo>
                <a:lnTo>
                  <a:pt x="1870162" y="1365311"/>
                </a:lnTo>
                <a:cubicBezTo>
                  <a:pt x="1864428" y="1378866"/>
                  <a:pt x="1856132" y="1391073"/>
                  <a:pt x="1845881" y="1401324"/>
                </a:cubicBezTo>
                <a:lnTo>
                  <a:pt x="1809912" y="1425575"/>
                </a:lnTo>
                <a:lnTo>
                  <a:pt x="64808" y="1425575"/>
                </a:lnTo>
                <a:lnTo>
                  <a:pt x="28839" y="1401324"/>
                </a:lnTo>
                <a:cubicBezTo>
                  <a:pt x="18588" y="1391073"/>
                  <a:pt x="10292" y="1378866"/>
                  <a:pt x="4559" y="1365311"/>
                </a:cubicBezTo>
                <a:lnTo>
                  <a:pt x="0" y="1342733"/>
                </a:lnTo>
                <a:lnTo>
                  <a:pt x="0" y="91776"/>
                </a:lnTo>
                <a:lnTo>
                  <a:pt x="4559" y="69197"/>
                </a:lnTo>
                <a:cubicBezTo>
                  <a:pt x="21758" y="28533"/>
                  <a:pt x="62023" y="0"/>
                  <a:pt x="10895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47" name="Espace réservé pour une image  46">
            <a:extLst>
              <a:ext uri="{FF2B5EF4-FFF2-40B4-BE49-F238E27FC236}">
                <a16:creationId xmlns:a16="http://schemas.microsoft.com/office/drawing/2014/main" id="{7E81FF03-7360-80D6-F6ED-D15E2077585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647506" y="1678155"/>
            <a:ext cx="1879333" cy="1427162"/>
          </a:xfrm>
          <a:custGeom>
            <a:avLst/>
            <a:gdLst>
              <a:gd name="connsiteX0" fmla="*/ 113297 w 1879333"/>
              <a:gd name="connsiteY0" fmla="*/ 0 h 1427162"/>
              <a:gd name="connsiteX1" fmla="*/ 1770113 w 1879333"/>
              <a:gd name="connsiteY1" fmla="*/ 0 h 1427162"/>
              <a:gd name="connsiteX2" fmla="*/ 1874507 w 1879333"/>
              <a:gd name="connsiteY2" fmla="*/ 69197 h 1427162"/>
              <a:gd name="connsiteX3" fmla="*/ 1879333 w 1879333"/>
              <a:gd name="connsiteY3" fmla="*/ 93103 h 1427162"/>
              <a:gd name="connsiteX4" fmla="*/ 1879333 w 1879333"/>
              <a:gd name="connsiteY4" fmla="*/ 1341405 h 1427162"/>
              <a:gd name="connsiteX5" fmla="*/ 1874507 w 1879333"/>
              <a:gd name="connsiteY5" fmla="*/ 1365311 h 1427162"/>
              <a:gd name="connsiteX6" fmla="*/ 1814213 w 1879333"/>
              <a:gd name="connsiteY6" fmla="*/ 1425605 h 1427162"/>
              <a:gd name="connsiteX7" fmla="*/ 1806499 w 1879333"/>
              <a:gd name="connsiteY7" fmla="*/ 1427162 h 1427162"/>
              <a:gd name="connsiteX8" fmla="*/ 76911 w 1879333"/>
              <a:gd name="connsiteY8" fmla="*/ 1427162 h 1427162"/>
              <a:gd name="connsiteX9" fmla="*/ 69197 w 1879333"/>
              <a:gd name="connsiteY9" fmla="*/ 1425605 h 1427162"/>
              <a:gd name="connsiteX10" fmla="*/ 0 w 1879333"/>
              <a:gd name="connsiteY10" fmla="*/ 1321211 h 1427162"/>
              <a:gd name="connsiteX11" fmla="*/ 0 w 1879333"/>
              <a:gd name="connsiteY11" fmla="*/ 113297 h 1427162"/>
              <a:gd name="connsiteX12" fmla="*/ 113297 w 1879333"/>
              <a:gd name="connsiteY12" fmla="*/ 0 h 1427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79333" h="1427162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79333" y="93103"/>
                </a:lnTo>
                <a:lnTo>
                  <a:pt x="1879333" y="1341405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9" y="1427162"/>
                </a:lnTo>
                <a:lnTo>
                  <a:pt x="76911" y="1427162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75816D27-C6B3-04A7-B4D0-F75E0F91B972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8B2B9012-62E6-E0E3-0E95-257198B193F0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198D2841-3721-056D-151E-37CC4E44F36A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329AEB7D-F0DD-7A6F-3AF7-C46B38B3A28C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69FA9C5E-3199-2E18-414E-1CE98A410068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AF441FFC-7403-61F8-E452-7B9C3C18579D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060872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tre Equipe Salari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C064E370-1DD4-7C19-4B26-EB6CFE902F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7030" y="1678155"/>
            <a:ext cx="1883410" cy="1434508"/>
          </a:xfrm>
          <a:custGeom>
            <a:avLst/>
            <a:gdLst>
              <a:gd name="connsiteX0" fmla="*/ 113297 w 1883410"/>
              <a:gd name="connsiteY0" fmla="*/ 0 h 1434508"/>
              <a:gd name="connsiteX1" fmla="*/ 1770113 w 1883410"/>
              <a:gd name="connsiteY1" fmla="*/ 0 h 1434508"/>
              <a:gd name="connsiteX2" fmla="*/ 1883410 w 1883410"/>
              <a:gd name="connsiteY2" fmla="*/ 113297 h 1434508"/>
              <a:gd name="connsiteX3" fmla="*/ 1883410 w 1883410"/>
              <a:gd name="connsiteY3" fmla="*/ 1321211 h 1434508"/>
              <a:gd name="connsiteX4" fmla="*/ 1770113 w 1883410"/>
              <a:gd name="connsiteY4" fmla="*/ 1434508 h 1434508"/>
              <a:gd name="connsiteX5" fmla="*/ 113297 w 1883410"/>
              <a:gd name="connsiteY5" fmla="*/ 1434508 h 1434508"/>
              <a:gd name="connsiteX6" fmla="*/ 0 w 1883410"/>
              <a:gd name="connsiteY6" fmla="*/ 1321211 h 1434508"/>
              <a:gd name="connsiteX7" fmla="*/ 0 w 1883410"/>
              <a:gd name="connsiteY7" fmla="*/ 113297 h 1434508"/>
              <a:gd name="connsiteX8" fmla="*/ 113297 w 1883410"/>
              <a:gd name="connsiteY8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3410" h="1434508">
                <a:moveTo>
                  <a:pt x="113297" y="0"/>
                </a:moveTo>
                <a:lnTo>
                  <a:pt x="1770113" y="0"/>
                </a:lnTo>
                <a:cubicBezTo>
                  <a:pt x="1832685" y="0"/>
                  <a:pt x="1883410" y="50725"/>
                  <a:pt x="1883410" y="113297"/>
                </a:cubicBezTo>
                <a:lnTo>
                  <a:pt x="1883410" y="1321211"/>
                </a:lnTo>
                <a:cubicBezTo>
                  <a:pt x="1883410" y="1383783"/>
                  <a:pt x="1832685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19E07F57-070F-1B2C-1425-6A7F3A6E4C5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7030" y="4231800"/>
            <a:ext cx="1883410" cy="1434508"/>
          </a:xfrm>
          <a:custGeom>
            <a:avLst/>
            <a:gdLst>
              <a:gd name="connsiteX0" fmla="*/ 113297 w 1883410"/>
              <a:gd name="connsiteY0" fmla="*/ 0 h 1434508"/>
              <a:gd name="connsiteX1" fmla="*/ 1770113 w 1883410"/>
              <a:gd name="connsiteY1" fmla="*/ 0 h 1434508"/>
              <a:gd name="connsiteX2" fmla="*/ 1883410 w 1883410"/>
              <a:gd name="connsiteY2" fmla="*/ 113297 h 1434508"/>
              <a:gd name="connsiteX3" fmla="*/ 1883410 w 1883410"/>
              <a:gd name="connsiteY3" fmla="*/ 1321211 h 1434508"/>
              <a:gd name="connsiteX4" fmla="*/ 1770113 w 1883410"/>
              <a:gd name="connsiteY4" fmla="*/ 1434508 h 1434508"/>
              <a:gd name="connsiteX5" fmla="*/ 113297 w 1883410"/>
              <a:gd name="connsiteY5" fmla="*/ 1434508 h 1434508"/>
              <a:gd name="connsiteX6" fmla="*/ 0 w 1883410"/>
              <a:gd name="connsiteY6" fmla="*/ 1321211 h 1434508"/>
              <a:gd name="connsiteX7" fmla="*/ 0 w 1883410"/>
              <a:gd name="connsiteY7" fmla="*/ 113297 h 1434508"/>
              <a:gd name="connsiteX8" fmla="*/ 113297 w 1883410"/>
              <a:gd name="connsiteY8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3410" h="1434508">
                <a:moveTo>
                  <a:pt x="113297" y="0"/>
                </a:moveTo>
                <a:lnTo>
                  <a:pt x="1770113" y="0"/>
                </a:lnTo>
                <a:cubicBezTo>
                  <a:pt x="1832685" y="0"/>
                  <a:pt x="1883410" y="50725"/>
                  <a:pt x="1883410" y="113297"/>
                </a:cubicBezTo>
                <a:lnTo>
                  <a:pt x="1883410" y="1321211"/>
                </a:lnTo>
                <a:cubicBezTo>
                  <a:pt x="1883410" y="1383783"/>
                  <a:pt x="1832685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CBE9A5E2-0CD5-693C-976E-B6A31C9F827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910653" y="4239248"/>
            <a:ext cx="1880422" cy="1434508"/>
          </a:xfrm>
          <a:custGeom>
            <a:avLst/>
            <a:gdLst>
              <a:gd name="connsiteX0" fmla="*/ 113297 w 1880422"/>
              <a:gd name="connsiteY0" fmla="*/ 0 h 1434508"/>
              <a:gd name="connsiteX1" fmla="*/ 1770113 w 1880422"/>
              <a:gd name="connsiteY1" fmla="*/ 0 h 1434508"/>
              <a:gd name="connsiteX2" fmla="*/ 1874507 w 1880422"/>
              <a:gd name="connsiteY2" fmla="*/ 69197 h 1434508"/>
              <a:gd name="connsiteX3" fmla="*/ 1880422 w 1880422"/>
              <a:gd name="connsiteY3" fmla="*/ 98497 h 1434508"/>
              <a:gd name="connsiteX4" fmla="*/ 1880422 w 1880422"/>
              <a:gd name="connsiteY4" fmla="*/ 1336011 h 1434508"/>
              <a:gd name="connsiteX5" fmla="*/ 1874507 w 1880422"/>
              <a:gd name="connsiteY5" fmla="*/ 1365311 h 1434508"/>
              <a:gd name="connsiteX6" fmla="*/ 1770113 w 1880422"/>
              <a:gd name="connsiteY6" fmla="*/ 1434508 h 1434508"/>
              <a:gd name="connsiteX7" fmla="*/ 113297 w 1880422"/>
              <a:gd name="connsiteY7" fmla="*/ 1434508 h 1434508"/>
              <a:gd name="connsiteX8" fmla="*/ 0 w 1880422"/>
              <a:gd name="connsiteY8" fmla="*/ 1321211 h 1434508"/>
              <a:gd name="connsiteX9" fmla="*/ 0 w 1880422"/>
              <a:gd name="connsiteY9" fmla="*/ 113297 h 1434508"/>
              <a:gd name="connsiteX10" fmla="*/ 113297 w 1880422"/>
              <a:gd name="connsiteY10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0422" h="1434508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22" y="98497"/>
                </a:lnTo>
                <a:lnTo>
                  <a:pt x="1880422" y="1336011"/>
                </a:lnTo>
                <a:lnTo>
                  <a:pt x="1874507" y="1365311"/>
                </a:lnTo>
                <a:cubicBezTo>
                  <a:pt x="1857307" y="1405975"/>
                  <a:pt x="1817042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66FD626B-7080-057C-67CA-77F7AF47C2A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10653" y="1685603"/>
            <a:ext cx="1880422" cy="1427163"/>
          </a:xfrm>
          <a:custGeom>
            <a:avLst/>
            <a:gdLst>
              <a:gd name="connsiteX0" fmla="*/ 113297 w 1880422"/>
              <a:gd name="connsiteY0" fmla="*/ 0 h 1427163"/>
              <a:gd name="connsiteX1" fmla="*/ 1770113 w 1880422"/>
              <a:gd name="connsiteY1" fmla="*/ 0 h 1427163"/>
              <a:gd name="connsiteX2" fmla="*/ 1874507 w 1880422"/>
              <a:gd name="connsiteY2" fmla="*/ 69197 h 1427163"/>
              <a:gd name="connsiteX3" fmla="*/ 1880422 w 1880422"/>
              <a:gd name="connsiteY3" fmla="*/ 98497 h 1427163"/>
              <a:gd name="connsiteX4" fmla="*/ 1880422 w 1880422"/>
              <a:gd name="connsiteY4" fmla="*/ 1336011 h 1427163"/>
              <a:gd name="connsiteX5" fmla="*/ 1874507 w 1880422"/>
              <a:gd name="connsiteY5" fmla="*/ 1365311 h 1427163"/>
              <a:gd name="connsiteX6" fmla="*/ 1814213 w 1880422"/>
              <a:gd name="connsiteY6" fmla="*/ 1425605 h 1427163"/>
              <a:gd name="connsiteX7" fmla="*/ 1806494 w 1880422"/>
              <a:gd name="connsiteY7" fmla="*/ 1427163 h 1427163"/>
              <a:gd name="connsiteX8" fmla="*/ 76916 w 1880422"/>
              <a:gd name="connsiteY8" fmla="*/ 1427163 h 1427163"/>
              <a:gd name="connsiteX9" fmla="*/ 69197 w 1880422"/>
              <a:gd name="connsiteY9" fmla="*/ 1425605 h 1427163"/>
              <a:gd name="connsiteX10" fmla="*/ 0 w 1880422"/>
              <a:gd name="connsiteY10" fmla="*/ 1321211 h 1427163"/>
              <a:gd name="connsiteX11" fmla="*/ 0 w 1880422"/>
              <a:gd name="connsiteY11" fmla="*/ 113297 h 1427163"/>
              <a:gd name="connsiteX12" fmla="*/ 113297 w 1880422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422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22" y="98497"/>
                </a:lnTo>
                <a:lnTo>
                  <a:pt x="1880422" y="1336011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B2473E61-C314-8DD3-BC4B-45DD3ED99C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45860" y="1685603"/>
            <a:ext cx="1880417" cy="1434508"/>
          </a:xfrm>
          <a:custGeom>
            <a:avLst/>
            <a:gdLst>
              <a:gd name="connsiteX0" fmla="*/ 113297 w 1880417"/>
              <a:gd name="connsiteY0" fmla="*/ 0 h 1434508"/>
              <a:gd name="connsiteX1" fmla="*/ 1770113 w 1880417"/>
              <a:gd name="connsiteY1" fmla="*/ 0 h 1434508"/>
              <a:gd name="connsiteX2" fmla="*/ 1874507 w 1880417"/>
              <a:gd name="connsiteY2" fmla="*/ 69197 h 1434508"/>
              <a:gd name="connsiteX3" fmla="*/ 1880417 w 1880417"/>
              <a:gd name="connsiteY3" fmla="*/ 98472 h 1434508"/>
              <a:gd name="connsiteX4" fmla="*/ 1880417 w 1880417"/>
              <a:gd name="connsiteY4" fmla="*/ 1336036 h 1434508"/>
              <a:gd name="connsiteX5" fmla="*/ 1874507 w 1880417"/>
              <a:gd name="connsiteY5" fmla="*/ 1365311 h 1434508"/>
              <a:gd name="connsiteX6" fmla="*/ 1770113 w 1880417"/>
              <a:gd name="connsiteY6" fmla="*/ 1434508 h 1434508"/>
              <a:gd name="connsiteX7" fmla="*/ 113297 w 1880417"/>
              <a:gd name="connsiteY7" fmla="*/ 1434508 h 1434508"/>
              <a:gd name="connsiteX8" fmla="*/ 0 w 1880417"/>
              <a:gd name="connsiteY8" fmla="*/ 1321211 h 1434508"/>
              <a:gd name="connsiteX9" fmla="*/ 0 w 1880417"/>
              <a:gd name="connsiteY9" fmla="*/ 113297 h 1434508"/>
              <a:gd name="connsiteX10" fmla="*/ 113297 w 1880417"/>
              <a:gd name="connsiteY10" fmla="*/ 0 h 143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0417" h="1434508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417" y="98472"/>
                </a:lnTo>
                <a:lnTo>
                  <a:pt x="1880417" y="1336036"/>
                </a:lnTo>
                <a:lnTo>
                  <a:pt x="1874507" y="1365311"/>
                </a:lnTo>
                <a:cubicBezTo>
                  <a:pt x="1857307" y="1405975"/>
                  <a:pt x="1817042" y="1434508"/>
                  <a:pt x="1770113" y="1434508"/>
                </a:cubicBezTo>
                <a:lnTo>
                  <a:pt x="113297" y="1434508"/>
                </a:lnTo>
                <a:cubicBezTo>
                  <a:pt x="50725" y="1434508"/>
                  <a:pt x="0" y="1383783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76CA3A17-32CC-E82E-D5DA-65754205601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51288" y="4239248"/>
            <a:ext cx="1874987" cy="1426540"/>
          </a:xfrm>
          <a:custGeom>
            <a:avLst/>
            <a:gdLst>
              <a:gd name="connsiteX0" fmla="*/ 107868 w 1874987"/>
              <a:gd name="connsiteY0" fmla="*/ 0 h 1426540"/>
              <a:gd name="connsiteX1" fmla="*/ 1764684 w 1874987"/>
              <a:gd name="connsiteY1" fmla="*/ 0 h 1426540"/>
              <a:gd name="connsiteX2" fmla="*/ 1869078 w 1874987"/>
              <a:gd name="connsiteY2" fmla="*/ 69197 h 1426540"/>
              <a:gd name="connsiteX3" fmla="*/ 1874987 w 1874987"/>
              <a:gd name="connsiteY3" fmla="*/ 98468 h 1426540"/>
              <a:gd name="connsiteX4" fmla="*/ 1874987 w 1874987"/>
              <a:gd name="connsiteY4" fmla="*/ 1336041 h 1426540"/>
              <a:gd name="connsiteX5" fmla="*/ 1869078 w 1874987"/>
              <a:gd name="connsiteY5" fmla="*/ 1365311 h 1426540"/>
              <a:gd name="connsiteX6" fmla="*/ 1808784 w 1874987"/>
              <a:gd name="connsiteY6" fmla="*/ 1425605 h 1426540"/>
              <a:gd name="connsiteX7" fmla="*/ 1804151 w 1874987"/>
              <a:gd name="connsiteY7" fmla="*/ 1426540 h 1426540"/>
              <a:gd name="connsiteX8" fmla="*/ 68402 w 1874987"/>
              <a:gd name="connsiteY8" fmla="*/ 1426540 h 1426540"/>
              <a:gd name="connsiteX9" fmla="*/ 63768 w 1874987"/>
              <a:gd name="connsiteY9" fmla="*/ 1425605 h 1426540"/>
              <a:gd name="connsiteX10" fmla="*/ 3475 w 1874987"/>
              <a:gd name="connsiteY10" fmla="*/ 1365311 h 1426540"/>
              <a:gd name="connsiteX11" fmla="*/ 0 w 1874987"/>
              <a:gd name="connsiteY11" fmla="*/ 1348102 h 1426540"/>
              <a:gd name="connsiteX12" fmla="*/ 0 w 1874987"/>
              <a:gd name="connsiteY12" fmla="*/ 86407 h 1426540"/>
              <a:gd name="connsiteX13" fmla="*/ 3475 w 1874987"/>
              <a:gd name="connsiteY13" fmla="*/ 69197 h 1426540"/>
              <a:gd name="connsiteX14" fmla="*/ 107868 w 1874987"/>
              <a:gd name="connsiteY14" fmla="*/ 0 h 1426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74987" h="1426540">
                <a:moveTo>
                  <a:pt x="107868" y="0"/>
                </a:moveTo>
                <a:lnTo>
                  <a:pt x="1764684" y="0"/>
                </a:lnTo>
                <a:cubicBezTo>
                  <a:pt x="1811613" y="0"/>
                  <a:pt x="1851878" y="28533"/>
                  <a:pt x="1869078" y="69197"/>
                </a:cubicBezTo>
                <a:lnTo>
                  <a:pt x="1874987" y="98468"/>
                </a:lnTo>
                <a:lnTo>
                  <a:pt x="1874987" y="1336041"/>
                </a:lnTo>
                <a:lnTo>
                  <a:pt x="1869078" y="1365311"/>
                </a:lnTo>
                <a:cubicBezTo>
                  <a:pt x="1857611" y="1392421"/>
                  <a:pt x="1835894" y="1414138"/>
                  <a:pt x="1808784" y="1425605"/>
                </a:cubicBezTo>
                <a:lnTo>
                  <a:pt x="1804151" y="1426540"/>
                </a:lnTo>
                <a:lnTo>
                  <a:pt x="68402" y="1426540"/>
                </a:lnTo>
                <a:lnTo>
                  <a:pt x="63768" y="1425605"/>
                </a:lnTo>
                <a:cubicBezTo>
                  <a:pt x="36659" y="1414138"/>
                  <a:pt x="14941" y="1392421"/>
                  <a:pt x="3475" y="1365311"/>
                </a:cubicBezTo>
                <a:lnTo>
                  <a:pt x="0" y="1348102"/>
                </a:lnTo>
                <a:lnTo>
                  <a:pt x="0" y="86407"/>
                </a:lnTo>
                <a:lnTo>
                  <a:pt x="3475" y="69197"/>
                </a:lnTo>
                <a:cubicBezTo>
                  <a:pt x="20674" y="28533"/>
                  <a:pt x="60939" y="0"/>
                  <a:pt x="107868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1C7E62C5-25EB-E09B-7CB3-661C4072921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09199" y="1685603"/>
            <a:ext cx="1880851" cy="1427163"/>
          </a:xfrm>
          <a:custGeom>
            <a:avLst/>
            <a:gdLst>
              <a:gd name="connsiteX0" fmla="*/ 113297 w 1880851"/>
              <a:gd name="connsiteY0" fmla="*/ 0 h 1427163"/>
              <a:gd name="connsiteX1" fmla="*/ 1770113 w 1880851"/>
              <a:gd name="connsiteY1" fmla="*/ 0 h 1427163"/>
              <a:gd name="connsiteX2" fmla="*/ 1874507 w 1880851"/>
              <a:gd name="connsiteY2" fmla="*/ 69197 h 1427163"/>
              <a:gd name="connsiteX3" fmla="*/ 1880851 w 1880851"/>
              <a:gd name="connsiteY3" fmla="*/ 100622 h 1427163"/>
              <a:gd name="connsiteX4" fmla="*/ 1880851 w 1880851"/>
              <a:gd name="connsiteY4" fmla="*/ 1333886 h 1427163"/>
              <a:gd name="connsiteX5" fmla="*/ 1874507 w 1880851"/>
              <a:gd name="connsiteY5" fmla="*/ 1365311 h 1427163"/>
              <a:gd name="connsiteX6" fmla="*/ 1814213 w 1880851"/>
              <a:gd name="connsiteY6" fmla="*/ 1425605 h 1427163"/>
              <a:gd name="connsiteX7" fmla="*/ 1806494 w 1880851"/>
              <a:gd name="connsiteY7" fmla="*/ 1427163 h 1427163"/>
              <a:gd name="connsiteX8" fmla="*/ 76916 w 1880851"/>
              <a:gd name="connsiteY8" fmla="*/ 1427163 h 1427163"/>
              <a:gd name="connsiteX9" fmla="*/ 69197 w 1880851"/>
              <a:gd name="connsiteY9" fmla="*/ 1425605 h 1427163"/>
              <a:gd name="connsiteX10" fmla="*/ 0 w 1880851"/>
              <a:gd name="connsiteY10" fmla="*/ 1321211 h 1427163"/>
              <a:gd name="connsiteX11" fmla="*/ 0 w 1880851"/>
              <a:gd name="connsiteY11" fmla="*/ 113297 h 1427163"/>
              <a:gd name="connsiteX12" fmla="*/ 113297 w 1880851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51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851" y="100622"/>
                </a:lnTo>
                <a:lnTo>
                  <a:pt x="1880851" y="1333886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1AFF7D4B-B029-403B-F2D6-E7CD781B039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409199" y="4239248"/>
            <a:ext cx="1880851" cy="1427163"/>
          </a:xfrm>
          <a:custGeom>
            <a:avLst/>
            <a:gdLst>
              <a:gd name="connsiteX0" fmla="*/ 113297 w 1880851"/>
              <a:gd name="connsiteY0" fmla="*/ 0 h 1427163"/>
              <a:gd name="connsiteX1" fmla="*/ 1770113 w 1880851"/>
              <a:gd name="connsiteY1" fmla="*/ 0 h 1427163"/>
              <a:gd name="connsiteX2" fmla="*/ 1874507 w 1880851"/>
              <a:gd name="connsiteY2" fmla="*/ 69197 h 1427163"/>
              <a:gd name="connsiteX3" fmla="*/ 1880851 w 1880851"/>
              <a:gd name="connsiteY3" fmla="*/ 100622 h 1427163"/>
              <a:gd name="connsiteX4" fmla="*/ 1880851 w 1880851"/>
              <a:gd name="connsiteY4" fmla="*/ 1333886 h 1427163"/>
              <a:gd name="connsiteX5" fmla="*/ 1874507 w 1880851"/>
              <a:gd name="connsiteY5" fmla="*/ 1365311 h 1427163"/>
              <a:gd name="connsiteX6" fmla="*/ 1814213 w 1880851"/>
              <a:gd name="connsiteY6" fmla="*/ 1425605 h 1427163"/>
              <a:gd name="connsiteX7" fmla="*/ 1806494 w 1880851"/>
              <a:gd name="connsiteY7" fmla="*/ 1427163 h 1427163"/>
              <a:gd name="connsiteX8" fmla="*/ 76916 w 1880851"/>
              <a:gd name="connsiteY8" fmla="*/ 1427163 h 1427163"/>
              <a:gd name="connsiteX9" fmla="*/ 69197 w 1880851"/>
              <a:gd name="connsiteY9" fmla="*/ 1425605 h 1427163"/>
              <a:gd name="connsiteX10" fmla="*/ 0 w 1880851"/>
              <a:gd name="connsiteY10" fmla="*/ 1321211 h 1427163"/>
              <a:gd name="connsiteX11" fmla="*/ 0 w 1880851"/>
              <a:gd name="connsiteY11" fmla="*/ 113297 h 1427163"/>
              <a:gd name="connsiteX12" fmla="*/ 113297 w 1880851"/>
              <a:gd name="connsiteY12" fmla="*/ 0 h 142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51" h="1427163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80851" y="100622"/>
                </a:lnTo>
                <a:lnTo>
                  <a:pt x="1880851" y="1333886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4" y="1427163"/>
                </a:lnTo>
                <a:lnTo>
                  <a:pt x="76916" y="1427163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42CD147D-9D46-73FC-379E-ED0770176CC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651850" y="4231800"/>
            <a:ext cx="1874987" cy="1425575"/>
          </a:xfrm>
          <a:custGeom>
            <a:avLst/>
            <a:gdLst>
              <a:gd name="connsiteX0" fmla="*/ 108952 w 1874987"/>
              <a:gd name="connsiteY0" fmla="*/ 0 h 1425575"/>
              <a:gd name="connsiteX1" fmla="*/ 1765768 w 1874987"/>
              <a:gd name="connsiteY1" fmla="*/ 0 h 1425575"/>
              <a:gd name="connsiteX2" fmla="*/ 1870162 w 1874987"/>
              <a:gd name="connsiteY2" fmla="*/ 69197 h 1425575"/>
              <a:gd name="connsiteX3" fmla="*/ 1874987 w 1874987"/>
              <a:gd name="connsiteY3" fmla="*/ 93098 h 1425575"/>
              <a:gd name="connsiteX4" fmla="*/ 1874987 w 1874987"/>
              <a:gd name="connsiteY4" fmla="*/ 1341410 h 1425575"/>
              <a:gd name="connsiteX5" fmla="*/ 1870162 w 1874987"/>
              <a:gd name="connsiteY5" fmla="*/ 1365311 h 1425575"/>
              <a:gd name="connsiteX6" fmla="*/ 1845881 w 1874987"/>
              <a:gd name="connsiteY6" fmla="*/ 1401324 h 1425575"/>
              <a:gd name="connsiteX7" fmla="*/ 1809912 w 1874987"/>
              <a:gd name="connsiteY7" fmla="*/ 1425575 h 1425575"/>
              <a:gd name="connsiteX8" fmla="*/ 64808 w 1874987"/>
              <a:gd name="connsiteY8" fmla="*/ 1425575 h 1425575"/>
              <a:gd name="connsiteX9" fmla="*/ 28839 w 1874987"/>
              <a:gd name="connsiteY9" fmla="*/ 1401324 h 1425575"/>
              <a:gd name="connsiteX10" fmla="*/ 4559 w 1874987"/>
              <a:gd name="connsiteY10" fmla="*/ 1365311 h 1425575"/>
              <a:gd name="connsiteX11" fmla="*/ 0 w 1874987"/>
              <a:gd name="connsiteY11" fmla="*/ 1342733 h 1425575"/>
              <a:gd name="connsiteX12" fmla="*/ 0 w 1874987"/>
              <a:gd name="connsiteY12" fmla="*/ 91776 h 1425575"/>
              <a:gd name="connsiteX13" fmla="*/ 4559 w 1874987"/>
              <a:gd name="connsiteY13" fmla="*/ 69197 h 1425575"/>
              <a:gd name="connsiteX14" fmla="*/ 108952 w 1874987"/>
              <a:gd name="connsiteY14" fmla="*/ 0 h 1425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74987" h="1425575">
                <a:moveTo>
                  <a:pt x="108952" y="0"/>
                </a:moveTo>
                <a:lnTo>
                  <a:pt x="1765768" y="0"/>
                </a:lnTo>
                <a:cubicBezTo>
                  <a:pt x="1812697" y="0"/>
                  <a:pt x="1852962" y="28533"/>
                  <a:pt x="1870162" y="69197"/>
                </a:cubicBezTo>
                <a:lnTo>
                  <a:pt x="1874987" y="93098"/>
                </a:lnTo>
                <a:lnTo>
                  <a:pt x="1874987" y="1341410"/>
                </a:lnTo>
                <a:lnTo>
                  <a:pt x="1870162" y="1365311"/>
                </a:lnTo>
                <a:cubicBezTo>
                  <a:pt x="1864428" y="1378866"/>
                  <a:pt x="1856132" y="1391073"/>
                  <a:pt x="1845881" y="1401324"/>
                </a:cubicBezTo>
                <a:lnTo>
                  <a:pt x="1809912" y="1425575"/>
                </a:lnTo>
                <a:lnTo>
                  <a:pt x="64808" y="1425575"/>
                </a:lnTo>
                <a:lnTo>
                  <a:pt x="28839" y="1401324"/>
                </a:lnTo>
                <a:cubicBezTo>
                  <a:pt x="18588" y="1391073"/>
                  <a:pt x="10292" y="1378866"/>
                  <a:pt x="4559" y="1365311"/>
                </a:cubicBezTo>
                <a:lnTo>
                  <a:pt x="0" y="1342733"/>
                </a:lnTo>
                <a:lnTo>
                  <a:pt x="0" y="91776"/>
                </a:lnTo>
                <a:lnTo>
                  <a:pt x="4559" y="69197"/>
                </a:lnTo>
                <a:cubicBezTo>
                  <a:pt x="21758" y="28533"/>
                  <a:pt x="62023" y="0"/>
                  <a:pt x="108952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C0A7F531-6413-3D89-58A5-79B301FA7F1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647506" y="1678155"/>
            <a:ext cx="1879333" cy="1427162"/>
          </a:xfrm>
          <a:custGeom>
            <a:avLst/>
            <a:gdLst>
              <a:gd name="connsiteX0" fmla="*/ 113297 w 1879333"/>
              <a:gd name="connsiteY0" fmla="*/ 0 h 1427162"/>
              <a:gd name="connsiteX1" fmla="*/ 1770113 w 1879333"/>
              <a:gd name="connsiteY1" fmla="*/ 0 h 1427162"/>
              <a:gd name="connsiteX2" fmla="*/ 1874507 w 1879333"/>
              <a:gd name="connsiteY2" fmla="*/ 69197 h 1427162"/>
              <a:gd name="connsiteX3" fmla="*/ 1879333 w 1879333"/>
              <a:gd name="connsiteY3" fmla="*/ 93103 h 1427162"/>
              <a:gd name="connsiteX4" fmla="*/ 1879333 w 1879333"/>
              <a:gd name="connsiteY4" fmla="*/ 1341405 h 1427162"/>
              <a:gd name="connsiteX5" fmla="*/ 1874507 w 1879333"/>
              <a:gd name="connsiteY5" fmla="*/ 1365311 h 1427162"/>
              <a:gd name="connsiteX6" fmla="*/ 1814213 w 1879333"/>
              <a:gd name="connsiteY6" fmla="*/ 1425605 h 1427162"/>
              <a:gd name="connsiteX7" fmla="*/ 1806499 w 1879333"/>
              <a:gd name="connsiteY7" fmla="*/ 1427162 h 1427162"/>
              <a:gd name="connsiteX8" fmla="*/ 76911 w 1879333"/>
              <a:gd name="connsiteY8" fmla="*/ 1427162 h 1427162"/>
              <a:gd name="connsiteX9" fmla="*/ 69197 w 1879333"/>
              <a:gd name="connsiteY9" fmla="*/ 1425605 h 1427162"/>
              <a:gd name="connsiteX10" fmla="*/ 0 w 1879333"/>
              <a:gd name="connsiteY10" fmla="*/ 1321211 h 1427162"/>
              <a:gd name="connsiteX11" fmla="*/ 0 w 1879333"/>
              <a:gd name="connsiteY11" fmla="*/ 113297 h 1427162"/>
              <a:gd name="connsiteX12" fmla="*/ 113297 w 1879333"/>
              <a:gd name="connsiteY12" fmla="*/ 0 h 1427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79333" h="1427162">
                <a:moveTo>
                  <a:pt x="113297" y="0"/>
                </a:moveTo>
                <a:lnTo>
                  <a:pt x="1770113" y="0"/>
                </a:lnTo>
                <a:cubicBezTo>
                  <a:pt x="1817042" y="0"/>
                  <a:pt x="1857307" y="28533"/>
                  <a:pt x="1874507" y="69197"/>
                </a:cubicBezTo>
                <a:lnTo>
                  <a:pt x="1879333" y="93103"/>
                </a:lnTo>
                <a:lnTo>
                  <a:pt x="1879333" y="1341405"/>
                </a:lnTo>
                <a:lnTo>
                  <a:pt x="1874507" y="1365311"/>
                </a:lnTo>
                <a:cubicBezTo>
                  <a:pt x="1863040" y="1392421"/>
                  <a:pt x="1841323" y="1414138"/>
                  <a:pt x="1814213" y="1425605"/>
                </a:cubicBezTo>
                <a:lnTo>
                  <a:pt x="1806499" y="1427162"/>
                </a:lnTo>
                <a:lnTo>
                  <a:pt x="76911" y="1427162"/>
                </a:lnTo>
                <a:lnTo>
                  <a:pt x="69197" y="1425605"/>
                </a:lnTo>
                <a:cubicBezTo>
                  <a:pt x="28533" y="1408405"/>
                  <a:pt x="0" y="1368140"/>
                  <a:pt x="0" y="1321211"/>
                </a:cubicBezTo>
                <a:lnTo>
                  <a:pt x="0" y="113297"/>
                </a:lnTo>
                <a:cubicBezTo>
                  <a:pt x="0" y="50725"/>
                  <a:pt x="50725" y="0"/>
                  <a:pt x="11329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200"/>
            </a:lvl1pPr>
          </a:lstStyle>
          <a:p>
            <a:endParaRPr lang="fr-FR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B33548B7-66FA-1498-467A-3B4C0CCC7F53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AE3252B9-E932-6A90-EF9D-8594E8072923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A85ADB79-8386-A27B-1091-12B21A29FAAD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69AA9068-FC1F-D194-87D3-28FD7B0C0103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0D1FB4E3-20BD-0998-7469-01E71DDCE64F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1FD773AA-6011-271B-8D57-5A9FA3533D35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630673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E1DD4CA8-8CCC-29EE-BE97-E228012FA5C4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DC2EE58C-2E56-5DB0-1FEA-1D9068A187E1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547551DB-2492-5C5A-8079-873ABD87D7FF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7EB3F2E4-63A1-7FA7-D70C-D92889296109}"/>
              </a:ext>
            </a:extLst>
          </p:cNvPr>
          <p:cNvGrpSpPr/>
          <p:nvPr userDrawn="1"/>
        </p:nvGrpSpPr>
        <p:grpSpPr>
          <a:xfrm>
            <a:off x="9863179" y="4897120"/>
            <a:ext cx="2330409" cy="1960880"/>
            <a:chOff x="5501385" y="2928937"/>
            <a:chExt cx="1189958" cy="1001268"/>
          </a:xfrm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0526EC5B-EF7C-00FD-4E22-480C0AE7DBEC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53CDEDC-64A9-79F8-EDF1-C05F0D837DDB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5DC58E5C-F937-5E4C-ED0A-E4E2C7D56F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60613" y="2328504"/>
            <a:ext cx="992187" cy="992514"/>
          </a:xfrm>
          <a:custGeom>
            <a:avLst/>
            <a:gdLst>
              <a:gd name="connsiteX0" fmla="*/ 496154 w 992187"/>
              <a:gd name="connsiteY0" fmla="*/ 0 h 992514"/>
              <a:gd name="connsiteX1" fmla="*/ 982329 w 992187"/>
              <a:gd name="connsiteY1" fmla="*/ 396244 h 992514"/>
              <a:gd name="connsiteX2" fmla="*/ 992187 w 992187"/>
              <a:gd name="connsiteY2" fmla="*/ 494035 h 992514"/>
              <a:gd name="connsiteX3" fmla="*/ 992187 w 992187"/>
              <a:gd name="connsiteY3" fmla="*/ 498479 h 992514"/>
              <a:gd name="connsiteX4" fmla="*/ 982329 w 992187"/>
              <a:gd name="connsiteY4" fmla="*/ 596270 h 992514"/>
              <a:gd name="connsiteX5" fmla="*/ 496154 w 992187"/>
              <a:gd name="connsiteY5" fmla="*/ 992514 h 992514"/>
              <a:gd name="connsiteX6" fmla="*/ 9979 w 992187"/>
              <a:gd name="connsiteY6" fmla="*/ 596270 h 992514"/>
              <a:gd name="connsiteX7" fmla="*/ 0 w 992187"/>
              <a:gd name="connsiteY7" fmla="*/ 497279 h 992514"/>
              <a:gd name="connsiteX8" fmla="*/ 0 w 992187"/>
              <a:gd name="connsiteY8" fmla="*/ 495235 h 992514"/>
              <a:gd name="connsiteX9" fmla="*/ 9979 w 992187"/>
              <a:gd name="connsiteY9" fmla="*/ 396244 h 992514"/>
              <a:gd name="connsiteX10" fmla="*/ 496154 w 992187"/>
              <a:gd name="connsiteY10" fmla="*/ 0 h 99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2187" h="992514">
                <a:moveTo>
                  <a:pt x="496154" y="0"/>
                </a:moveTo>
                <a:cubicBezTo>
                  <a:pt x="735970" y="0"/>
                  <a:pt x="936055" y="170108"/>
                  <a:pt x="982329" y="396244"/>
                </a:cubicBezTo>
                <a:lnTo>
                  <a:pt x="992187" y="494035"/>
                </a:lnTo>
                <a:lnTo>
                  <a:pt x="992187" y="498479"/>
                </a:lnTo>
                <a:lnTo>
                  <a:pt x="982329" y="596270"/>
                </a:lnTo>
                <a:cubicBezTo>
                  <a:pt x="936055" y="822406"/>
                  <a:pt x="735970" y="992514"/>
                  <a:pt x="496154" y="992514"/>
                </a:cubicBezTo>
                <a:cubicBezTo>
                  <a:pt x="256339" y="992514"/>
                  <a:pt x="56253" y="822406"/>
                  <a:pt x="9979" y="596270"/>
                </a:cubicBezTo>
                <a:lnTo>
                  <a:pt x="0" y="497279"/>
                </a:lnTo>
                <a:lnTo>
                  <a:pt x="0" y="495235"/>
                </a:lnTo>
                <a:lnTo>
                  <a:pt x="9979" y="396244"/>
                </a:lnTo>
                <a:cubicBezTo>
                  <a:pt x="56253" y="170108"/>
                  <a:pt x="256339" y="0"/>
                  <a:pt x="496154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5A2D72F3-FFB1-7830-DDA4-9A70019724A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04281" y="2328504"/>
            <a:ext cx="991719" cy="992187"/>
          </a:xfrm>
          <a:custGeom>
            <a:avLst/>
            <a:gdLst>
              <a:gd name="connsiteX0" fmla="*/ 496257 w 991719"/>
              <a:gd name="connsiteY0" fmla="*/ 0 h 992187"/>
              <a:gd name="connsiteX1" fmla="*/ 982432 w 991719"/>
              <a:gd name="connsiteY1" fmla="*/ 396244 h 992187"/>
              <a:gd name="connsiteX2" fmla="*/ 991719 w 991719"/>
              <a:gd name="connsiteY2" fmla="*/ 488371 h 992187"/>
              <a:gd name="connsiteX3" fmla="*/ 991719 w 991719"/>
              <a:gd name="connsiteY3" fmla="*/ 504143 h 992187"/>
              <a:gd name="connsiteX4" fmla="*/ 982432 w 991719"/>
              <a:gd name="connsiteY4" fmla="*/ 596270 h 992187"/>
              <a:gd name="connsiteX5" fmla="*/ 596270 w 991719"/>
              <a:gd name="connsiteY5" fmla="*/ 982432 h 992187"/>
              <a:gd name="connsiteX6" fmla="*/ 499501 w 991719"/>
              <a:gd name="connsiteY6" fmla="*/ 992187 h 992187"/>
              <a:gd name="connsiteX7" fmla="*/ 493013 w 991719"/>
              <a:gd name="connsiteY7" fmla="*/ 992187 h 992187"/>
              <a:gd name="connsiteX8" fmla="*/ 396244 w 991719"/>
              <a:gd name="connsiteY8" fmla="*/ 982432 h 992187"/>
              <a:gd name="connsiteX9" fmla="*/ 0 w 991719"/>
              <a:gd name="connsiteY9" fmla="*/ 496257 h 992187"/>
              <a:gd name="connsiteX10" fmla="*/ 496257 w 991719"/>
              <a:gd name="connsiteY10" fmla="*/ 0 h 992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1719" h="992187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1719" y="488371"/>
                </a:lnTo>
                <a:lnTo>
                  <a:pt x="991719" y="504143"/>
                </a:lnTo>
                <a:lnTo>
                  <a:pt x="982432" y="596270"/>
                </a:lnTo>
                <a:cubicBezTo>
                  <a:pt x="942769" y="790101"/>
                  <a:pt x="790101" y="942768"/>
                  <a:pt x="596270" y="982432"/>
                </a:cubicBezTo>
                <a:lnTo>
                  <a:pt x="499501" y="992187"/>
                </a:lnTo>
                <a:lnTo>
                  <a:pt x="493013" y="992187"/>
                </a:lnTo>
                <a:lnTo>
                  <a:pt x="396244" y="982432"/>
                </a:lnTo>
                <a:cubicBezTo>
                  <a:pt x="170108" y="936158"/>
                  <a:pt x="0" y="736073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B9FE62AE-6662-1B6A-7870-C72240955F5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48052" y="2328504"/>
            <a:ext cx="991148" cy="992187"/>
          </a:xfrm>
          <a:custGeom>
            <a:avLst/>
            <a:gdLst>
              <a:gd name="connsiteX0" fmla="*/ 496257 w 991148"/>
              <a:gd name="connsiteY0" fmla="*/ 0 h 992187"/>
              <a:gd name="connsiteX1" fmla="*/ 982432 w 991148"/>
              <a:gd name="connsiteY1" fmla="*/ 396244 h 992187"/>
              <a:gd name="connsiteX2" fmla="*/ 991148 w 991148"/>
              <a:gd name="connsiteY2" fmla="*/ 482707 h 992187"/>
              <a:gd name="connsiteX3" fmla="*/ 991148 w 991148"/>
              <a:gd name="connsiteY3" fmla="*/ 509808 h 992187"/>
              <a:gd name="connsiteX4" fmla="*/ 982432 w 991148"/>
              <a:gd name="connsiteY4" fmla="*/ 596270 h 992187"/>
              <a:gd name="connsiteX5" fmla="*/ 596270 w 991148"/>
              <a:gd name="connsiteY5" fmla="*/ 982432 h 992187"/>
              <a:gd name="connsiteX6" fmla="*/ 499501 w 991148"/>
              <a:gd name="connsiteY6" fmla="*/ 992187 h 992187"/>
              <a:gd name="connsiteX7" fmla="*/ 493013 w 991148"/>
              <a:gd name="connsiteY7" fmla="*/ 992187 h 992187"/>
              <a:gd name="connsiteX8" fmla="*/ 396244 w 991148"/>
              <a:gd name="connsiteY8" fmla="*/ 982432 h 992187"/>
              <a:gd name="connsiteX9" fmla="*/ 0 w 991148"/>
              <a:gd name="connsiteY9" fmla="*/ 496257 h 992187"/>
              <a:gd name="connsiteX10" fmla="*/ 496257 w 991148"/>
              <a:gd name="connsiteY10" fmla="*/ 0 h 992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1148" h="992187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1148" y="482707"/>
                </a:lnTo>
                <a:lnTo>
                  <a:pt x="991148" y="509808"/>
                </a:lnTo>
                <a:lnTo>
                  <a:pt x="982432" y="596270"/>
                </a:lnTo>
                <a:cubicBezTo>
                  <a:pt x="942768" y="790101"/>
                  <a:pt x="790101" y="942768"/>
                  <a:pt x="596270" y="982432"/>
                </a:cubicBezTo>
                <a:lnTo>
                  <a:pt x="499501" y="992187"/>
                </a:lnTo>
                <a:lnTo>
                  <a:pt x="493013" y="992187"/>
                </a:lnTo>
                <a:lnTo>
                  <a:pt x="396244" y="982432"/>
                </a:lnTo>
                <a:cubicBezTo>
                  <a:pt x="170108" y="936158"/>
                  <a:pt x="0" y="736073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525022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708B1C11-C488-FFCF-9A3B-31D96F0D5F30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F14A63C5-B386-6101-773E-7D0943DA1D63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EBDBBF82-F178-FF3D-0FF8-96B38DD50CBC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1B3112D1-6909-E2AE-D12B-C8508922ABB6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EC266FF8-EC3A-D103-4E1F-B6F514CC95DE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E9F2E0E5-337F-8284-466B-DE278E5B6993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0" name="Espace réservé pour une image  19">
            <a:extLst>
              <a:ext uri="{FF2B5EF4-FFF2-40B4-BE49-F238E27FC236}">
                <a16:creationId xmlns:a16="http://schemas.microsoft.com/office/drawing/2014/main" id="{7A6D6979-A1D6-397C-FACC-67F2444E72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9013" y="2318344"/>
            <a:ext cx="992125" cy="992514"/>
          </a:xfrm>
          <a:custGeom>
            <a:avLst/>
            <a:gdLst>
              <a:gd name="connsiteX0" fmla="*/ 495868 w 992125"/>
              <a:gd name="connsiteY0" fmla="*/ 0 h 992514"/>
              <a:gd name="connsiteX1" fmla="*/ 992125 w 992125"/>
              <a:gd name="connsiteY1" fmla="*/ 496257 h 992514"/>
              <a:gd name="connsiteX2" fmla="*/ 495868 w 992125"/>
              <a:gd name="connsiteY2" fmla="*/ 992514 h 992514"/>
              <a:gd name="connsiteX3" fmla="*/ 9693 w 992125"/>
              <a:gd name="connsiteY3" fmla="*/ 596270 h 992514"/>
              <a:gd name="connsiteX4" fmla="*/ 0 w 992125"/>
              <a:gd name="connsiteY4" fmla="*/ 500116 h 992514"/>
              <a:gd name="connsiteX5" fmla="*/ 0 w 992125"/>
              <a:gd name="connsiteY5" fmla="*/ 492398 h 992514"/>
              <a:gd name="connsiteX6" fmla="*/ 9693 w 992125"/>
              <a:gd name="connsiteY6" fmla="*/ 396244 h 992514"/>
              <a:gd name="connsiteX7" fmla="*/ 495868 w 992125"/>
              <a:gd name="connsiteY7" fmla="*/ 0 h 99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2125" h="992514">
                <a:moveTo>
                  <a:pt x="495868" y="0"/>
                </a:moveTo>
                <a:cubicBezTo>
                  <a:pt x="769943" y="0"/>
                  <a:pt x="992125" y="222182"/>
                  <a:pt x="992125" y="496257"/>
                </a:cubicBezTo>
                <a:cubicBezTo>
                  <a:pt x="992125" y="770332"/>
                  <a:pt x="769943" y="992514"/>
                  <a:pt x="495868" y="992514"/>
                </a:cubicBezTo>
                <a:cubicBezTo>
                  <a:pt x="256052" y="992514"/>
                  <a:pt x="55967" y="822406"/>
                  <a:pt x="9693" y="596270"/>
                </a:cubicBezTo>
                <a:lnTo>
                  <a:pt x="0" y="500116"/>
                </a:lnTo>
                <a:lnTo>
                  <a:pt x="0" y="492398"/>
                </a:lnTo>
                <a:lnTo>
                  <a:pt x="9693" y="396244"/>
                </a:lnTo>
                <a:cubicBezTo>
                  <a:pt x="55967" y="170108"/>
                  <a:pt x="256052" y="0"/>
                  <a:pt x="495868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1" name="Espace réservé pour une image  20">
            <a:extLst>
              <a:ext uri="{FF2B5EF4-FFF2-40B4-BE49-F238E27FC236}">
                <a16:creationId xmlns:a16="http://schemas.microsoft.com/office/drawing/2014/main" id="{FD7EA5BA-0FF4-C5A1-B186-AF2B88983F2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732395" y="2318344"/>
            <a:ext cx="992005" cy="992188"/>
          </a:xfrm>
          <a:custGeom>
            <a:avLst/>
            <a:gdLst>
              <a:gd name="connsiteX0" fmla="*/ 496257 w 992005"/>
              <a:gd name="connsiteY0" fmla="*/ 0 h 992188"/>
              <a:gd name="connsiteX1" fmla="*/ 982432 w 992005"/>
              <a:gd name="connsiteY1" fmla="*/ 396244 h 992188"/>
              <a:gd name="connsiteX2" fmla="*/ 992005 w 992005"/>
              <a:gd name="connsiteY2" fmla="*/ 491208 h 992188"/>
              <a:gd name="connsiteX3" fmla="*/ 992005 w 992005"/>
              <a:gd name="connsiteY3" fmla="*/ 501306 h 992188"/>
              <a:gd name="connsiteX4" fmla="*/ 982432 w 992005"/>
              <a:gd name="connsiteY4" fmla="*/ 596270 h 992188"/>
              <a:gd name="connsiteX5" fmla="*/ 596270 w 992005"/>
              <a:gd name="connsiteY5" fmla="*/ 982432 h 992188"/>
              <a:gd name="connsiteX6" fmla="*/ 499491 w 992005"/>
              <a:gd name="connsiteY6" fmla="*/ 992188 h 992188"/>
              <a:gd name="connsiteX7" fmla="*/ 493023 w 992005"/>
              <a:gd name="connsiteY7" fmla="*/ 992188 h 992188"/>
              <a:gd name="connsiteX8" fmla="*/ 396244 w 992005"/>
              <a:gd name="connsiteY8" fmla="*/ 982432 h 992188"/>
              <a:gd name="connsiteX9" fmla="*/ 0 w 992005"/>
              <a:gd name="connsiteY9" fmla="*/ 496257 h 992188"/>
              <a:gd name="connsiteX10" fmla="*/ 496257 w 992005"/>
              <a:gd name="connsiteY10" fmla="*/ 0 h 99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2005" h="992188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2005" y="491208"/>
                </a:lnTo>
                <a:lnTo>
                  <a:pt x="992005" y="501306"/>
                </a:lnTo>
                <a:lnTo>
                  <a:pt x="982432" y="596270"/>
                </a:lnTo>
                <a:cubicBezTo>
                  <a:pt x="942769" y="790101"/>
                  <a:pt x="790101" y="942768"/>
                  <a:pt x="596270" y="982432"/>
                </a:cubicBezTo>
                <a:lnTo>
                  <a:pt x="499491" y="992188"/>
                </a:lnTo>
                <a:lnTo>
                  <a:pt x="493023" y="992188"/>
                </a:lnTo>
                <a:lnTo>
                  <a:pt x="396244" y="982432"/>
                </a:lnTo>
                <a:cubicBezTo>
                  <a:pt x="170108" y="936158"/>
                  <a:pt x="0" y="736073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2" name="Espace réservé pour une image  21">
            <a:extLst>
              <a:ext uri="{FF2B5EF4-FFF2-40B4-BE49-F238E27FC236}">
                <a16:creationId xmlns:a16="http://schemas.microsoft.com/office/drawing/2014/main" id="{E927D7E1-520A-1BB5-D017-70D06F69212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76166" y="2318344"/>
            <a:ext cx="991434" cy="992514"/>
          </a:xfrm>
          <a:custGeom>
            <a:avLst/>
            <a:gdLst>
              <a:gd name="connsiteX0" fmla="*/ 496257 w 991434"/>
              <a:gd name="connsiteY0" fmla="*/ 0 h 992514"/>
              <a:gd name="connsiteX1" fmla="*/ 982432 w 991434"/>
              <a:gd name="connsiteY1" fmla="*/ 396244 h 992514"/>
              <a:gd name="connsiteX2" fmla="*/ 991434 w 991434"/>
              <a:gd name="connsiteY2" fmla="*/ 485544 h 992514"/>
              <a:gd name="connsiteX3" fmla="*/ 991434 w 991434"/>
              <a:gd name="connsiteY3" fmla="*/ 506971 h 992514"/>
              <a:gd name="connsiteX4" fmla="*/ 982432 w 991434"/>
              <a:gd name="connsiteY4" fmla="*/ 596270 h 992514"/>
              <a:gd name="connsiteX5" fmla="*/ 496257 w 991434"/>
              <a:gd name="connsiteY5" fmla="*/ 992514 h 992514"/>
              <a:gd name="connsiteX6" fmla="*/ 0 w 991434"/>
              <a:gd name="connsiteY6" fmla="*/ 496257 h 992514"/>
              <a:gd name="connsiteX7" fmla="*/ 496257 w 991434"/>
              <a:gd name="connsiteY7" fmla="*/ 0 h 99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1434" h="992514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1434" y="485544"/>
                </a:lnTo>
                <a:lnTo>
                  <a:pt x="991434" y="506971"/>
                </a:lnTo>
                <a:lnTo>
                  <a:pt x="982432" y="596270"/>
                </a:lnTo>
                <a:cubicBezTo>
                  <a:pt x="936158" y="822406"/>
                  <a:pt x="736073" y="992514"/>
                  <a:pt x="496257" y="992514"/>
                </a:cubicBezTo>
                <a:cubicBezTo>
                  <a:pt x="222182" y="992514"/>
                  <a:pt x="0" y="770332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3" name="Espace réservé pour une image  22">
            <a:extLst>
              <a:ext uri="{FF2B5EF4-FFF2-40B4-BE49-F238E27FC236}">
                <a16:creationId xmlns:a16="http://schemas.microsoft.com/office/drawing/2014/main" id="{DC7C47BF-5148-B978-1D1D-8C8E97B1465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8324" y="2318344"/>
            <a:ext cx="992151" cy="992187"/>
          </a:xfrm>
          <a:custGeom>
            <a:avLst/>
            <a:gdLst>
              <a:gd name="connsiteX0" fmla="*/ 496257 w 992151"/>
              <a:gd name="connsiteY0" fmla="*/ 0 h 992187"/>
              <a:gd name="connsiteX1" fmla="*/ 982432 w 992151"/>
              <a:gd name="connsiteY1" fmla="*/ 396244 h 992187"/>
              <a:gd name="connsiteX2" fmla="*/ 992151 w 992151"/>
              <a:gd name="connsiteY2" fmla="*/ 492656 h 992187"/>
              <a:gd name="connsiteX3" fmla="*/ 992151 w 992151"/>
              <a:gd name="connsiteY3" fmla="*/ 499858 h 992187"/>
              <a:gd name="connsiteX4" fmla="*/ 982432 w 992151"/>
              <a:gd name="connsiteY4" fmla="*/ 596270 h 992187"/>
              <a:gd name="connsiteX5" fmla="*/ 596270 w 992151"/>
              <a:gd name="connsiteY5" fmla="*/ 982432 h 992187"/>
              <a:gd name="connsiteX6" fmla="*/ 499501 w 992151"/>
              <a:gd name="connsiteY6" fmla="*/ 992187 h 992187"/>
              <a:gd name="connsiteX7" fmla="*/ 493013 w 992151"/>
              <a:gd name="connsiteY7" fmla="*/ 992187 h 992187"/>
              <a:gd name="connsiteX8" fmla="*/ 396244 w 992151"/>
              <a:gd name="connsiteY8" fmla="*/ 982432 h 992187"/>
              <a:gd name="connsiteX9" fmla="*/ 0 w 992151"/>
              <a:gd name="connsiteY9" fmla="*/ 496257 h 992187"/>
              <a:gd name="connsiteX10" fmla="*/ 496257 w 992151"/>
              <a:gd name="connsiteY10" fmla="*/ 0 h 992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2151" h="992187">
                <a:moveTo>
                  <a:pt x="496257" y="0"/>
                </a:moveTo>
                <a:cubicBezTo>
                  <a:pt x="736073" y="0"/>
                  <a:pt x="936158" y="170108"/>
                  <a:pt x="982432" y="396244"/>
                </a:cubicBezTo>
                <a:lnTo>
                  <a:pt x="992151" y="492656"/>
                </a:lnTo>
                <a:lnTo>
                  <a:pt x="992151" y="499858"/>
                </a:lnTo>
                <a:lnTo>
                  <a:pt x="982432" y="596270"/>
                </a:lnTo>
                <a:cubicBezTo>
                  <a:pt x="942768" y="790101"/>
                  <a:pt x="790101" y="942768"/>
                  <a:pt x="596270" y="982432"/>
                </a:cubicBezTo>
                <a:lnTo>
                  <a:pt x="499501" y="992187"/>
                </a:lnTo>
                <a:lnTo>
                  <a:pt x="493013" y="992187"/>
                </a:lnTo>
                <a:lnTo>
                  <a:pt x="396244" y="982432"/>
                </a:lnTo>
                <a:cubicBezTo>
                  <a:pt x="170108" y="936158"/>
                  <a:pt x="0" y="736073"/>
                  <a:pt x="0" y="496257"/>
                </a:cubicBezTo>
                <a:cubicBezTo>
                  <a:pt x="0" y="222182"/>
                  <a:pt x="222182" y="0"/>
                  <a:pt x="49625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119999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987BC36-F56E-C74A-73B0-A5BE5AE71D6E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26BC8F5F-FE15-B0BA-41A5-835491502060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5D231609-B095-ECD8-47A5-B1E96A938187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ED3D6D61-6956-34F8-56B0-7C9CDD9927D0}"/>
              </a:ext>
            </a:extLst>
          </p:cNvPr>
          <p:cNvGrpSpPr/>
          <p:nvPr userDrawn="1"/>
        </p:nvGrpSpPr>
        <p:grpSpPr>
          <a:xfrm>
            <a:off x="10607945" y="5523790"/>
            <a:ext cx="1585643" cy="1334210"/>
            <a:chOff x="5501385" y="2928937"/>
            <a:chExt cx="1189958" cy="1001268"/>
          </a:xfrm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79317031-0550-BF7A-8B75-9B5E81A8D6DE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01493E4A-19FE-4425-F414-35F1C710ABE9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6" name="Espace réservé pour une image  25">
            <a:extLst>
              <a:ext uri="{FF2B5EF4-FFF2-40B4-BE49-F238E27FC236}">
                <a16:creationId xmlns:a16="http://schemas.microsoft.com/office/drawing/2014/main" id="{15990E1E-271B-9165-B2BB-CED7742152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17800" y="1656485"/>
            <a:ext cx="896938" cy="897672"/>
          </a:xfrm>
          <a:custGeom>
            <a:avLst/>
            <a:gdLst>
              <a:gd name="connsiteX0" fmla="*/ 448571 w 896938"/>
              <a:gd name="connsiteY0" fmla="*/ 0 h 897672"/>
              <a:gd name="connsiteX1" fmla="*/ 888289 w 896938"/>
              <a:gd name="connsiteY1" fmla="*/ 358380 h 897672"/>
              <a:gd name="connsiteX2" fmla="*/ 896938 w 896938"/>
              <a:gd name="connsiteY2" fmla="*/ 444174 h 897672"/>
              <a:gd name="connsiteX3" fmla="*/ 896938 w 896938"/>
              <a:gd name="connsiteY3" fmla="*/ 453498 h 897672"/>
              <a:gd name="connsiteX4" fmla="*/ 888289 w 896938"/>
              <a:gd name="connsiteY4" fmla="*/ 539292 h 897672"/>
              <a:gd name="connsiteX5" fmla="*/ 448571 w 896938"/>
              <a:gd name="connsiteY5" fmla="*/ 897672 h 897672"/>
              <a:gd name="connsiteX6" fmla="*/ 8853 w 896938"/>
              <a:gd name="connsiteY6" fmla="*/ 539292 h 897672"/>
              <a:gd name="connsiteX7" fmla="*/ 0 w 896938"/>
              <a:gd name="connsiteY7" fmla="*/ 451475 h 897672"/>
              <a:gd name="connsiteX8" fmla="*/ 0 w 896938"/>
              <a:gd name="connsiteY8" fmla="*/ 446197 h 897672"/>
              <a:gd name="connsiteX9" fmla="*/ 8853 w 896938"/>
              <a:gd name="connsiteY9" fmla="*/ 358380 h 897672"/>
              <a:gd name="connsiteX10" fmla="*/ 448571 w 896938"/>
              <a:gd name="connsiteY10" fmla="*/ 0 h 89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938" h="897672">
                <a:moveTo>
                  <a:pt x="448571" y="0"/>
                </a:moveTo>
                <a:cubicBezTo>
                  <a:pt x="665471" y="0"/>
                  <a:pt x="846437" y="153853"/>
                  <a:pt x="888289" y="358380"/>
                </a:cubicBezTo>
                <a:lnTo>
                  <a:pt x="896938" y="444174"/>
                </a:lnTo>
                <a:lnTo>
                  <a:pt x="896938" y="453498"/>
                </a:lnTo>
                <a:lnTo>
                  <a:pt x="888289" y="539292"/>
                </a:lnTo>
                <a:cubicBezTo>
                  <a:pt x="846437" y="743819"/>
                  <a:pt x="665471" y="897672"/>
                  <a:pt x="448571" y="897672"/>
                </a:cubicBezTo>
                <a:cubicBezTo>
                  <a:pt x="231671" y="897672"/>
                  <a:pt x="50705" y="743819"/>
                  <a:pt x="8853" y="539292"/>
                </a:cubicBezTo>
                <a:lnTo>
                  <a:pt x="0" y="451475"/>
                </a:lnTo>
                <a:lnTo>
                  <a:pt x="0" y="446197"/>
                </a:lnTo>
                <a:lnTo>
                  <a:pt x="8853" y="358380"/>
                </a:lnTo>
                <a:cubicBezTo>
                  <a:pt x="50705" y="153853"/>
                  <a:pt x="231671" y="0"/>
                  <a:pt x="448571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7" name="Espace réservé pour une image  26">
            <a:extLst>
              <a:ext uri="{FF2B5EF4-FFF2-40B4-BE49-F238E27FC236}">
                <a16:creationId xmlns:a16="http://schemas.microsoft.com/office/drawing/2014/main" id="{9C2B2C51-EA04-1C87-C27D-4D483D85753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17800" y="4167206"/>
            <a:ext cx="896938" cy="896937"/>
          </a:xfrm>
          <a:custGeom>
            <a:avLst/>
            <a:gdLst>
              <a:gd name="connsiteX0" fmla="*/ 448571 w 896938"/>
              <a:gd name="connsiteY0" fmla="*/ 0 h 896937"/>
              <a:gd name="connsiteX1" fmla="*/ 888289 w 896938"/>
              <a:gd name="connsiteY1" fmla="*/ 358380 h 896937"/>
              <a:gd name="connsiteX2" fmla="*/ 896938 w 896938"/>
              <a:gd name="connsiteY2" fmla="*/ 444174 h 896937"/>
              <a:gd name="connsiteX3" fmla="*/ 896938 w 896938"/>
              <a:gd name="connsiteY3" fmla="*/ 453498 h 896937"/>
              <a:gd name="connsiteX4" fmla="*/ 888289 w 896938"/>
              <a:gd name="connsiteY4" fmla="*/ 539292 h 896937"/>
              <a:gd name="connsiteX5" fmla="*/ 539027 w 896938"/>
              <a:gd name="connsiteY5" fmla="*/ 888553 h 896937"/>
              <a:gd name="connsiteX6" fmla="*/ 455862 w 896938"/>
              <a:gd name="connsiteY6" fmla="*/ 896937 h 896937"/>
              <a:gd name="connsiteX7" fmla="*/ 441280 w 896938"/>
              <a:gd name="connsiteY7" fmla="*/ 896937 h 896937"/>
              <a:gd name="connsiteX8" fmla="*/ 358115 w 896938"/>
              <a:gd name="connsiteY8" fmla="*/ 888553 h 896937"/>
              <a:gd name="connsiteX9" fmla="*/ 8853 w 896938"/>
              <a:gd name="connsiteY9" fmla="*/ 539292 h 896937"/>
              <a:gd name="connsiteX10" fmla="*/ 0 w 896938"/>
              <a:gd name="connsiteY10" fmla="*/ 451475 h 896937"/>
              <a:gd name="connsiteX11" fmla="*/ 0 w 896938"/>
              <a:gd name="connsiteY11" fmla="*/ 446198 h 896937"/>
              <a:gd name="connsiteX12" fmla="*/ 8853 w 896938"/>
              <a:gd name="connsiteY12" fmla="*/ 358380 h 896937"/>
              <a:gd name="connsiteX13" fmla="*/ 448571 w 896938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8" h="896937">
                <a:moveTo>
                  <a:pt x="448571" y="0"/>
                </a:moveTo>
                <a:cubicBezTo>
                  <a:pt x="665471" y="0"/>
                  <a:pt x="846437" y="153853"/>
                  <a:pt x="888289" y="358380"/>
                </a:cubicBezTo>
                <a:lnTo>
                  <a:pt x="896938" y="444174"/>
                </a:lnTo>
                <a:lnTo>
                  <a:pt x="896938" y="453498"/>
                </a:lnTo>
                <a:lnTo>
                  <a:pt x="888289" y="539292"/>
                </a:lnTo>
                <a:cubicBezTo>
                  <a:pt x="852416" y="714601"/>
                  <a:pt x="714337" y="852680"/>
                  <a:pt x="539027" y="888553"/>
                </a:cubicBezTo>
                <a:lnTo>
                  <a:pt x="455862" y="896937"/>
                </a:lnTo>
                <a:lnTo>
                  <a:pt x="441280" y="896937"/>
                </a:lnTo>
                <a:lnTo>
                  <a:pt x="358115" y="888553"/>
                </a:lnTo>
                <a:cubicBezTo>
                  <a:pt x="182805" y="852680"/>
                  <a:pt x="44726" y="714601"/>
                  <a:pt x="8853" y="539292"/>
                </a:cubicBezTo>
                <a:lnTo>
                  <a:pt x="0" y="451475"/>
                </a:lnTo>
                <a:lnTo>
                  <a:pt x="0" y="446198"/>
                </a:lnTo>
                <a:lnTo>
                  <a:pt x="8853" y="358380"/>
                </a:lnTo>
                <a:cubicBezTo>
                  <a:pt x="50705" y="153853"/>
                  <a:pt x="231671" y="0"/>
                  <a:pt x="448571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8" name="Espace réservé pour une image  27">
            <a:extLst>
              <a:ext uri="{FF2B5EF4-FFF2-40B4-BE49-F238E27FC236}">
                <a16:creationId xmlns:a16="http://schemas.microsoft.com/office/drawing/2014/main" id="{AB6E116E-954D-5F83-8DF6-2E5649FCFFE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99122" y="1656485"/>
            <a:ext cx="897674" cy="896937"/>
          </a:xfrm>
          <a:custGeom>
            <a:avLst/>
            <a:gdLst>
              <a:gd name="connsiteX0" fmla="*/ 448837 w 897674"/>
              <a:gd name="connsiteY0" fmla="*/ 0 h 896937"/>
              <a:gd name="connsiteX1" fmla="*/ 897674 w 897674"/>
              <a:gd name="connsiteY1" fmla="*/ 448836 h 896937"/>
              <a:gd name="connsiteX2" fmla="*/ 539294 w 897674"/>
              <a:gd name="connsiteY2" fmla="*/ 888553 h 896937"/>
              <a:gd name="connsiteX3" fmla="*/ 456128 w 897674"/>
              <a:gd name="connsiteY3" fmla="*/ 896937 h 896937"/>
              <a:gd name="connsiteX4" fmla="*/ 441546 w 897674"/>
              <a:gd name="connsiteY4" fmla="*/ 896937 h 896937"/>
              <a:gd name="connsiteX5" fmla="*/ 358381 w 897674"/>
              <a:gd name="connsiteY5" fmla="*/ 888553 h 896937"/>
              <a:gd name="connsiteX6" fmla="*/ 0 w 897674"/>
              <a:gd name="connsiteY6" fmla="*/ 448836 h 896937"/>
              <a:gd name="connsiteX7" fmla="*/ 448837 w 897674"/>
              <a:gd name="connsiteY7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7674" h="896937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65736"/>
                  <a:pt x="743821" y="846701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29" name="Espace réservé pour une image  28">
            <a:extLst>
              <a:ext uri="{FF2B5EF4-FFF2-40B4-BE49-F238E27FC236}">
                <a16:creationId xmlns:a16="http://schemas.microsoft.com/office/drawing/2014/main" id="{8CF99622-C9A0-F5B4-F879-0238A8F79F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99122" y="4167206"/>
            <a:ext cx="896878" cy="896937"/>
          </a:xfrm>
          <a:custGeom>
            <a:avLst/>
            <a:gdLst>
              <a:gd name="connsiteX0" fmla="*/ 448837 w 896878"/>
              <a:gd name="connsiteY0" fmla="*/ 0 h 896937"/>
              <a:gd name="connsiteX1" fmla="*/ 888555 w 896878"/>
              <a:gd name="connsiteY1" fmla="*/ 358380 h 896937"/>
              <a:gd name="connsiteX2" fmla="*/ 896878 w 896878"/>
              <a:gd name="connsiteY2" fmla="*/ 440940 h 896937"/>
              <a:gd name="connsiteX3" fmla="*/ 896878 w 896878"/>
              <a:gd name="connsiteY3" fmla="*/ 456732 h 896937"/>
              <a:gd name="connsiteX4" fmla="*/ 888555 w 896878"/>
              <a:gd name="connsiteY4" fmla="*/ 539292 h 896937"/>
              <a:gd name="connsiteX5" fmla="*/ 539294 w 896878"/>
              <a:gd name="connsiteY5" fmla="*/ 888553 h 896937"/>
              <a:gd name="connsiteX6" fmla="*/ 456128 w 896878"/>
              <a:gd name="connsiteY6" fmla="*/ 896937 h 896937"/>
              <a:gd name="connsiteX7" fmla="*/ 441546 w 896878"/>
              <a:gd name="connsiteY7" fmla="*/ 896937 h 896937"/>
              <a:gd name="connsiteX8" fmla="*/ 358381 w 896878"/>
              <a:gd name="connsiteY8" fmla="*/ 888553 h 896937"/>
              <a:gd name="connsiteX9" fmla="*/ 0 w 896878"/>
              <a:gd name="connsiteY9" fmla="*/ 448836 h 896937"/>
              <a:gd name="connsiteX10" fmla="*/ 448837 w 896878"/>
              <a:gd name="connsiteY10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878" h="896937">
                <a:moveTo>
                  <a:pt x="448837" y="0"/>
                </a:moveTo>
                <a:cubicBezTo>
                  <a:pt x="665738" y="0"/>
                  <a:pt x="846703" y="153853"/>
                  <a:pt x="888555" y="358380"/>
                </a:cubicBezTo>
                <a:lnTo>
                  <a:pt x="896878" y="440940"/>
                </a:lnTo>
                <a:lnTo>
                  <a:pt x="896878" y="456732"/>
                </a:lnTo>
                <a:lnTo>
                  <a:pt x="888555" y="539292"/>
                </a:lnTo>
                <a:cubicBezTo>
                  <a:pt x="852682" y="714601"/>
                  <a:pt x="714603" y="852680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564553B5-1C88-205E-060A-31EB2F67002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80709" y="1656485"/>
            <a:ext cx="897674" cy="896937"/>
          </a:xfrm>
          <a:custGeom>
            <a:avLst/>
            <a:gdLst>
              <a:gd name="connsiteX0" fmla="*/ 448837 w 897674"/>
              <a:gd name="connsiteY0" fmla="*/ 0 h 896937"/>
              <a:gd name="connsiteX1" fmla="*/ 897674 w 897674"/>
              <a:gd name="connsiteY1" fmla="*/ 448836 h 896937"/>
              <a:gd name="connsiteX2" fmla="*/ 539294 w 897674"/>
              <a:gd name="connsiteY2" fmla="*/ 888553 h 896937"/>
              <a:gd name="connsiteX3" fmla="*/ 456128 w 897674"/>
              <a:gd name="connsiteY3" fmla="*/ 896937 h 896937"/>
              <a:gd name="connsiteX4" fmla="*/ 441546 w 897674"/>
              <a:gd name="connsiteY4" fmla="*/ 896937 h 896937"/>
              <a:gd name="connsiteX5" fmla="*/ 358381 w 897674"/>
              <a:gd name="connsiteY5" fmla="*/ 888553 h 896937"/>
              <a:gd name="connsiteX6" fmla="*/ 0 w 897674"/>
              <a:gd name="connsiteY6" fmla="*/ 448836 h 896937"/>
              <a:gd name="connsiteX7" fmla="*/ 448837 w 897674"/>
              <a:gd name="connsiteY7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7674" h="896937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65736"/>
                  <a:pt x="743821" y="846701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1" name="Espace réservé pour une image  30">
            <a:extLst>
              <a:ext uri="{FF2B5EF4-FFF2-40B4-BE49-F238E27FC236}">
                <a16:creationId xmlns:a16="http://schemas.microsoft.com/office/drawing/2014/main" id="{135DC0C4-F6DE-3E00-ED78-5804AB9006B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80709" y="4167206"/>
            <a:ext cx="896554" cy="896937"/>
          </a:xfrm>
          <a:custGeom>
            <a:avLst/>
            <a:gdLst>
              <a:gd name="connsiteX0" fmla="*/ 448837 w 896554"/>
              <a:gd name="connsiteY0" fmla="*/ 0 h 896937"/>
              <a:gd name="connsiteX1" fmla="*/ 888555 w 896554"/>
              <a:gd name="connsiteY1" fmla="*/ 358380 h 896937"/>
              <a:gd name="connsiteX2" fmla="*/ 896554 w 896554"/>
              <a:gd name="connsiteY2" fmla="*/ 437726 h 896937"/>
              <a:gd name="connsiteX3" fmla="*/ 896554 w 896554"/>
              <a:gd name="connsiteY3" fmla="*/ 459946 h 896937"/>
              <a:gd name="connsiteX4" fmla="*/ 888555 w 896554"/>
              <a:gd name="connsiteY4" fmla="*/ 539292 h 896937"/>
              <a:gd name="connsiteX5" fmla="*/ 539294 w 896554"/>
              <a:gd name="connsiteY5" fmla="*/ 888553 h 896937"/>
              <a:gd name="connsiteX6" fmla="*/ 456128 w 896554"/>
              <a:gd name="connsiteY6" fmla="*/ 896937 h 896937"/>
              <a:gd name="connsiteX7" fmla="*/ 441546 w 896554"/>
              <a:gd name="connsiteY7" fmla="*/ 896937 h 896937"/>
              <a:gd name="connsiteX8" fmla="*/ 358381 w 896554"/>
              <a:gd name="connsiteY8" fmla="*/ 888553 h 896937"/>
              <a:gd name="connsiteX9" fmla="*/ 0 w 896554"/>
              <a:gd name="connsiteY9" fmla="*/ 448836 h 896937"/>
              <a:gd name="connsiteX10" fmla="*/ 448837 w 896554"/>
              <a:gd name="connsiteY10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554" h="896937">
                <a:moveTo>
                  <a:pt x="448837" y="0"/>
                </a:moveTo>
                <a:cubicBezTo>
                  <a:pt x="665738" y="0"/>
                  <a:pt x="846703" y="153853"/>
                  <a:pt x="888555" y="358380"/>
                </a:cubicBezTo>
                <a:lnTo>
                  <a:pt x="896554" y="437726"/>
                </a:lnTo>
                <a:lnTo>
                  <a:pt x="896554" y="459946"/>
                </a:lnTo>
                <a:lnTo>
                  <a:pt x="888555" y="539292"/>
                </a:lnTo>
                <a:cubicBezTo>
                  <a:pt x="852682" y="714601"/>
                  <a:pt x="714603" y="852680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313922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0806F848-1760-AD5F-4C9A-E586EBEF87A8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EAC62E82-94BE-29CF-F794-4D6A80841084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BBFD2E17-B9A0-850B-64F8-304C4293ECBF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DD4A6B7D-9063-9904-4368-EA4334FBA46C}"/>
              </a:ext>
            </a:extLst>
          </p:cNvPr>
          <p:cNvGrpSpPr/>
          <p:nvPr userDrawn="1"/>
        </p:nvGrpSpPr>
        <p:grpSpPr>
          <a:xfrm>
            <a:off x="11022345" y="5872480"/>
            <a:ext cx="1171243" cy="985520"/>
            <a:chOff x="5501385" y="2928937"/>
            <a:chExt cx="1189958" cy="1001268"/>
          </a:xfrm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93861154-0752-3AF4-A629-2475BA1F77C7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88584210-3DC9-74D9-75CB-0C2652435D89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32" name="Espace réservé pour une image  31">
            <a:extLst>
              <a:ext uri="{FF2B5EF4-FFF2-40B4-BE49-F238E27FC236}">
                <a16:creationId xmlns:a16="http://schemas.microsoft.com/office/drawing/2014/main" id="{2810979D-AF96-EDBF-8714-6FCCDAE18C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76739" y="1656485"/>
            <a:ext cx="897674" cy="897672"/>
          </a:xfrm>
          <a:custGeom>
            <a:avLst/>
            <a:gdLst>
              <a:gd name="connsiteX0" fmla="*/ 448837 w 897674"/>
              <a:gd name="connsiteY0" fmla="*/ 0 h 897672"/>
              <a:gd name="connsiteX1" fmla="*/ 897674 w 897674"/>
              <a:gd name="connsiteY1" fmla="*/ 448836 h 897672"/>
              <a:gd name="connsiteX2" fmla="*/ 448837 w 897674"/>
              <a:gd name="connsiteY2" fmla="*/ 897672 h 897672"/>
              <a:gd name="connsiteX3" fmla="*/ 0 w 897674"/>
              <a:gd name="connsiteY3" fmla="*/ 448836 h 897672"/>
              <a:gd name="connsiteX4" fmla="*/ 448837 w 897674"/>
              <a:gd name="connsiteY4" fmla="*/ 0 h 897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7674" h="897672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96721"/>
                  <a:pt x="696723" y="897672"/>
                  <a:pt x="448837" y="897672"/>
                </a:cubicBezTo>
                <a:cubicBezTo>
                  <a:pt x="200951" y="897672"/>
                  <a:pt x="0" y="696721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3" name="Espace réservé pour une image  32">
            <a:extLst>
              <a:ext uri="{FF2B5EF4-FFF2-40B4-BE49-F238E27FC236}">
                <a16:creationId xmlns:a16="http://schemas.microsoft.com/office/drawing/2014/main" id="{D5281698-5294-BF95-F698-DBD55CB58C9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76739" y="4167206"/>
            <a:ext cx="896574" cy="896937"/>
          </a:xfrm>
          <a:custGeom>
            <a:avLst/>
            <a:gdLst>
              <a:gd name="connsiteX0" fmla="*/ 448837 w 896574"/>
              <a:gd name="connsiteY0" fmla="*/ 0 h 896937"/>
              <a:gd name="connsiteX1" fmla="*/ 888555 w 896574"/>
              <a:gd name="connsiteY1" fmla="*/ 358380 h 896937"/>
              <a:gd name="connsiteX2" fmla="*/ 896574 w 896574"/>
              <a:gd name="connsiteY2" fmla="*/ 437925 h 896937"/>
              <a:gd name="connsiteX3" fmla="*/ 896574 w 896574"/>
              <a:gd name="connsiteY3" fmla="*/ 459748 h 896937"/>
              <a:gd name="connsiteX4" fmla="*/ 888555 w 896574"/>
              <a:gd name="connsiteY4" fmla="*/ 539292 h 896937"/>
              <a:gd name="connsiteX5" fmla="*/ 539293 w 896574"/>
              <a:gd name="connsiteY5" fmla="*/ 888553 h 896937"/>
              <a:gd name="connsiteX6" fmla="*/ 456128 w 896574"/>
              <a:gd name="connsiteY6" fmla="*/ 896937 h 896937"/>
              <a:gd name="connsiteX7" fmla="*/ 441546 w 896574"/>
              <a:gd name="connsiteY7" fmla="*/ 896937 h 896937"/>
              <a:gd name="connsiteX8" fmla="*/ 358381 w 896574"/>
              <a:gd name="connsiteY8" fmla="*/ 888553 h 896937"/>
              <a:gd name="connsiteX9" fmla="*/ 0 w 896574"/>
              <a:gd name="connsiteY9" fmla="*/ 448836 h 896937"/>
              <a:gd name="connsiteX10" fmla="*/ 448837 w 896574"/>
              <a:gd name="connsiteY10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6574" h="896937">
                <a:moveTo>
                  <a:pt x="448837" y="0"/>
                </a:moveTo>
                <a:cubicBezTo>
                  <a:pt x="665737" y="0"/>
                  <a:pt x="846703" y="153853"/>
                  <a:pt x="888555" y="358380"/>
                </a:cubicBezTo>
                <a:lnTo>
                  <a:pt x="896574" y="437925"/>
                </a:lnTo>
                <a:lnTo>
                  <a:pt x="896574" y="459748"/>
                </a:lnTo>
                <a:lnTo>
                  <a:pt x="888555" y="539292"/>
                </a:lnTo>
                <a:cubicBezTo>
                  <a:pt x="852682" y="714601"/>
                  <a:pt x="714603" y="852680"/>
                  <a:pt x="539293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4" name="Espace réservé pour une image  33">
            <a:extLst>
              <a:ext uri="{FF2B5EF4-FFF2-40B4-BE49-F238E27FC236}">
                <a16:creationId xmlns:a16="http://schemas.microsoft.com/office/drawing/2014/main" id="{33B71818-9F22-59D2-A90B-8D5D4D2982A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8327" y="1656485"/>
            <a:ext cx="897674" cy="896937"/>
          </a:xfrm>
          <a:custGeom>
            <a:avLst/>
            <a:gdLst>
              <a:gd name="connsiteX0" fmla="*/ 448837 w 897674"/>
              <a:gd name="connsiteY0" fmla="*/ 0 h 896937"/>
              <a:gd name="connsiteX1" fmla="*/ 897674 w 897674"/>
              <a:gd name="connsiteY1" fmla="*/ 448836 h 896937"/>
              <a:gd name="connsiteX2" fmla="*/ 539294 w 897674"/>
              <a:gd name="connsiteY2" fmla="*/ 888553 h 896937"/>
              <a:gd name="connsiteX3" fmla="*/ 456128 w 897674"/>
              <a:gd name="connsiteY3" fmla="*/ 896937 h 896937"/>
              <a:gd name="connsiteX4" fmla="*/ 441546 w 897674"/>
              <a:gd name="connsiteY4" fmla="*/ 896937 h 896937"/>
              <a:gd name="connsiteX5" fmla="*/ 358381 w 897674"/>
              <a:gd name="connsiteY5" fmla="*/ 888553 h 896937"/>
              <a:gd name="connsiteX6" fmla="*/ 0 w 897674"/>
              <a:gd name="connsiteY6" fmla="*/ 448836 h 896937"/>
              <a:gd name="connsiteX7" fmla="*/ 448837 w 897674"/>
              <a:gd name="connsiteY7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7674" h="896937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65736"/>
                  <a:pt x="743821" y="846701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5" name="Espace réservé pour une image  34">
            <a:extLst>
              <a:ext uri="{FF2B5EF4-FFF2-40B4-BE49-F238E27FC236}">
                <a16:creationId xmlns:a16="http://schemas.microsoft.com/office/drawing/2014/main" id="{BD405341-AD16-45B5-9A65-BE09B4604CB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58327" y="4167206"/>
            <a:ext cx="897674" cy="896937"/>
          </a:xfrm>
          <a:custGeom>
            <a:avLst/>
            <a:gdLst>
              <a:gd name="connsiteX0" fmla="*/ 448837 w 897674"/>
              <a:gd name="connsiteY0" fmla="*/ 0 h 896937"/>
              <a:gd name="connsiteX1" fmla="*/ 897674 w 897674"/>
              <a:gd name="connsiteY1" fmla="*/ 448836 h 896937"/>
              <a:gd name="connsiteX2" fmla="*/ 539294 w 897674"/>
              <a:gd name="connsiteY2" fmla="*/ 888553 h 896937"/>
              <a:gd name="connsiteX3" fmla="*/ 456128 w 897674"/>
              <a:gd name="connsiteY3" fmla="*/ 896937 h 896937"/>
              <a:gd name="connsiteX4" fmla="*/ 441546 w 897674"/>
              <a:gd name="connsiteY4" fmla="*/ 896937 h 896937"/>
              <a:gd name="connsiteX5" fmla="*/ 358381 w 897674"/>
              <a:gd name="connsiteY5" fmla="*/ 888553 h 896937"/>
              <a:gd name="connsiteX6" fmla="*/ 0 w 897674"/>
              <a:gd name="connsiteY6" fmla="*/ 448836 h 896937"/>
              <a:gd name="connsiteX7" fmla="*/ 448837 w 897674"/>
              <a:gd name="connsiteY7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7674" h="896937">
                <a:moveTo>
                  <a:pt x="448837" y="0"/>
                </a:moveTo>
                <a:cubicBezTo>
                  <a:pt x="696723" y="0"/>
                  <a:pt x="897674" y="200951"/>
                  <a:pt x="897674" y="448836"/>
                </a:cubicBezTo>
                <a:cubicBezTo>
                  <a:pt x="897674" y="665736"/>
                  <a:pt x="743821" y="846701"/>
                  <a:pt x="539294" y="888553"/>
                </a:cubicBezTo>
                <a:lnTo>
                  <a:pt x="456128" y="896937"/>
                </a:lnTo>
                <a:lnTo>
                  <a:pt x="441546" y="896937"/>
                </a:lnTo>
                <a:lnTo>
                  <a:pt x="358381" y="888553"/>
                </a:lnTo>
                <a:cubicBezTo>
                  <a:pt x="153853" y="846701"/>
                  <a:pt x="0" y="665736"/>
                  <a:pt x="0" y="448836"/>
                </a:cubicBezTo>
                <a:cubicBezTo>
                  <a:pt x="0" y="200951"/>
                  <a:pt x="200951" y="0"/>
                  <a:pt x="448837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6" name="Espace réservé pour une image  35">
            <a:extLst>
              <a:ext uri="{FF2B5EF4-FFF2-40B4-BE49-F238E27FC236}">
                <a16:creationId xmlns:a16="http://schemas.microsoft.com/office/drawing/2014/main" id="{19E5B6FF-1A7B-56BC-3DB8-80D4367E66A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40488" y="1656485"/>
            <a:ext cx="896937" cy="896937"/>
          </a:xfrm>
          <a:custGeom>
            <a:avLst/>
            <a:gdLst>
              <a:gd name="connsiteX0" fmla="*/ 448263 w 896937"/>
              <a:gd name="connsiteY0" fmla="*/ 0 h 896937"/>
              <a:gd name="connsiteX1" fmla="*/ 887981 w 896937"/>
              <a:gd name="connsiteY1" fmla="*/ 358380 h 896937"/>
              <a:gd name="connsiteX2" fmla="*/ 896937 w 896937"/>
              <a:gd name="connsiteY2" fmla="*/ 447219 h 896937"/>
              <a:gd name="connsiteX3" fmla="*/ 896937 w 896937"/>
              <a:gd name="connsiteY3" fmla="*/ 450453 h 896937"/>
              <a:gd name="connsiteX4" fmla="*/ 887981 w 896937"/>
              <a:gd name="connsiteY4" fmla="*/ 539292 h 896937"/>
              <a:gd name="connsiteX5" fmla="*/ 538720 w 896937"/>
              <a:gd name="connsiteY5" fmla="*/ 888553 h 896937"/>
              <a:gd name="connsiteX6" fmla="*/ 455554 w 896937"/>
              <a:gd name="connsiteY6" fmla="*/ 896937 h 896937"/>
              <a:gd name="connsiteX7" fmla="*/ 440972 w 896937"/>
              <a:gd name="connsiteY7" fmla="*/ 896937 h 896937"/>
              <a:gd name="connsiteX8" fmla="*/ 357807 w 896937"/>
              <a:gd name="connsiteY8" fmla="*/ 888553 h 896937"/>
              <a:gd name="connsiteX9" fmla="*/ 8545 w 896937"/>
              <a:gd name="connsiteY9" fmla="*/ 539292 h 896937"/>
              <a:gd name="connsiteX10" fmla="*/ 0 w 896937"/>
              <a:gd name="connsiteY10" fmla="*/ 454530 h 896937"/>
              <a:gd name="connsiteX11" fmla="*/ 0 w 896937"/>
              <a:gd name="connsiteY11" fmla="*/ 443142 h 896937"/>
              <a:gd name="connsiteX12" fmla="*/ 8545 w 896937"/>
              <a:gd name="connsiteY12" fmla="*/ 358380 h 896937"/>
              <a:gd name="connsiteX13" fmla="*/ 448263 w 896937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7" h="896937">
                <a:moveTo>
                  <a:pt x="448263" y="0"/>
                </a:moveTo>
                <a:cubicBezTo>
                  <a:pt x="665163" y="0"/>
                  <a:pt x="846129" y="153853"/>
                  <a:pt x="887981" y="358380"/>
                </a:cubicBezTo>
                <a:lnTo>
                  <a:pt x="896937" y="447219"/>
                </a:lnTo>
                <a:lnTo>
                  <a:pt x="896937" y="450453"/>
                </a:lnTo>
                <a:lnTo>
                  <a:pt x="887981" y="539292"/>
                </a:lnTo>
                <a:cubicBezTo>
                  <a:pt x="852108" y="714601"/>
                  <a:pt x="714029" y="852680"/>
                  <a:pt x="538720" y="888553"/>
                </a:cubicBezTo>
                <a:lnTo>
                  <a:pt x="455554" y="896937"/>
                </a:lnTo>
                <a:lnTo>
                  <a:pt x="440972" y="896937"/>
                </a:lnTo>
                <a:lnTo>
                  <a:pt x="357807" y="888553"/>
                </a:lnTo>
                <a:cubicBezTo>
                  <a:pt x="182498" y="852680"/>
                  <a:pt x="44418" y="714601"/>
                  <a:pt x="8545" y="539292"/>
                </a:cubicBezTo>
                <a:lnTo>
                  <a:pt x="0" y="454530"/>
                </a:lnTo>
                <a:lnTo>
                  <a:pt x="0" y="443142"/>
                </a:lnTo>
                <a:lnTo>
                  <a:pt x="8545" y="358380"/>
                </a:lnTo>
                <a:cubicBezTo>
                  <a:pt x="50397" y="153853"/>
                  <a:pt x="231363" y="0"/>
                  <a:pt x="448263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7" name="Espace réservé pour une image  36">
            <a:extLst>
              <a:ext uri="{FF2B5EF4-FFF2-40B4-BE49-F238E27FC236}">
                <a16:creationId xmlns:a16="http://schemas.microsoft.com/office/drawing/2014/main" id="{9ADC33D7-BA4B-DB83-EC66-FE8A692118C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40488" y="4167206"/>
            <a:ext cx="896937" cy="896937"/>
          </a:xfrm>
          <a:custGeom>
            <a:avLst/>
            <a:gdLst>
              <a:gd name="connsiteX0" fmla="*/ 448263 w 896937"/>
              <a:gd name="connsiteY0" fmla="*/ 0 h 896937"/>
              <a:gd name="connsiteX1" fmla="*/ 887981 w 896937"/>
              <a:gd name="connsiteY1" fmla="*/ 358380 h 896937"/>
              <a:gd name="connsiteX2" fmla="*/ 896937 w 896937"/>
              <a:gd name="connsiteY2" fmla="*/ 447219 h 896937"/>
              <a:gd name="connsiteX3" fmla="*/ 896937 w 896937"/>
              <a:gd name="connsiteY3" fmla="*/ 450453 h 896937"/>
              <a:gd name="connsiteX4" fmla="*/ 887981 w 896937"/>
              <a:gd name="connsiteY4" fmla="*/ 539292 h 896937"/>
              <a:gd name="connsiteX5" fmla="*/ 538720 w 896937"/>
              <a:gd name="connsiteY5" fmla="*/ 888553 h 896937"/>
              <a:gd name="connsiteX6" fmla="*/ 455554 w 896937"/>
              <a:gd name="connsiteY6" fmla="*/ 896937 h 896937"/>
              <a:gd name="connsiteX7" fmla="*/ 440972 w 896937"/>
              <a:gd name="connsiteY7" fmla="*/ 896937 h 896937"/>
              <a:gd name="connsiteX8" fmla="*/ 357807 w 896937"/>
              <a:gd name="connsiteY8" fmla="*/ 888553 h 896937"/>
              <a:gd name="connsiteX9" fmla="*/ 8545 w 896937"/>
              <a:gd name="connsiteY9" fmla="*/ 539292 h 896937"/>
              <a:gd name="connsiteX10" fmla="*/ 0 w 896937"/>
              <a:gd name="connsiteY10" fmla="*/ 454530 h 896937"/>
              <a:gd name="connsiteX11" fmla="*/ 0 w 896937"/>
              <a:gd name="connsiteY11" fmla="*/ 443142 h 896937"/>
              <a:gd name="connsiteX12" fmla="*/ 8545 w 896937"/>
              <a:gd name="connsiteY12" fmla="*/ 358380 h 896937"/>
              <a:gd name="connsiteX13" fmla="*/ 448263 w 896937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7" h="896937">
                <a:moveTo>
                  <a:pt x="448263" y="0"/>
                </a:moveTo>
                <a:cubicBezTo>
                  <a:pt x="665163" y="0"/>
                  <a:pt x="846129" y="153853"/>
                  <a:pt x="887981" y="358380"/>
                </a:cubicBezTo>
                <a:lnTo>
                  <a:pt x="896937" y="447219"/>
                </a:lnTo>
                <a:lnTo>
                  <a:pt x="896937" y="450453"/>
                </a:lnTo>
                <a:lnTo>
                  <a:pt x="887981" y="539292"/>
                </a:lnTo>
                <a:cubicBezTo>
                  <a:pt x="852108" y="714601"/>
                  <a:pt x="714029" y="852680"/>
                  <a:pt x="538720" y="888553"/>
                </a:cubicBezTo>
                <a:lnTo>
                  <a:pt x="455554" y="896937"/>
                </a:lnTo>
                <a:lnTo>
                  <a:pt x="440972" y="896937"/>
                </a:lnTo>
                <a:lnTo>
                  <a:pt x="357807" y="888553"/>
                </a:lnTo>
                <a:cubicBezTo>
                  <a:pt x="182498" y="852680"/>
                  <a:pt x="44418" y="714601"/>
                  <a:pt x="8545" y="539292"/>
                </a:cubicBezTo>
                <a:lnTo>
                  <a:pt x="0" y="454530"/>
                </a:lnTo>
                <a:lnTo>
                  <a:pt x="0" y="443142"/>
                </a:lnTo>
                <a:lnTo>
                  <a:pt x="8545" y="358380"/>
                </a:lnTo>
                <a:cubicBezTo>
                  <a:pt x="50397" y="153853"/>
                  <a:pt x="231363" y="0"/>
                  <a:pt x="448263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8" name="Espace réservé pour une image  37">
            <a:extLst>
              <a:ext uri="{FF2B5EF4-FFF2-40B4-BE49-F238E27FC236}">
                <a16:creationId xmlns:a16="http://schemas.microsoft.com/office/drawing/2014/main" id="{3EFE013E-C0D1-29F5-9B79-2CCE32FC60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66188" y="1656485"/>
            <a:ext cx="896937" cy="896937"/>
          </a:xfrm>
          <a:custGeom>
            <a:avLst/>
            <a:gdLst>
              <a:gd name="connsiteX0" fmla="*/ 448426 w 896937"/>
              <a:gd name="connsiteY0" fmla="*/ 0 h 896937"/>
              <a:gd name="connsiteX1" fmla="*/ 888144 w 896937"/>
              <a:gd name="connsiteY1" fmla="*/ 358380 h 896937"/>
              <a:gd name="connsiteX2" fmla="*/ 896937 w 896937"/>
              <a:gd name="connsiteY2" fmla="*/ 445602 h 896937"/>
              <a:gd name="connsiteX3" fmla="*/ 896937 w 896937"/>
              <a:gd name="connsiteY3" fmla="*/ 452070 h 896937"/>
              <a:gd name="connsiteX4" fmla="*/ 888144 w 896937"/>
              <a:gd name="connsiteY4" fmla="*/ 539292 h 896937"/>
              <a:gd name="connsiteX5" fmla="*/ 538882 w 896937"/>
              <a:gd name="connsiteY5" fmla="*/ 888553 h 896937"/>
              <a:gd name="connsiteX6" fmla="*/ 455717 w 896937"/>
              <a:gd name="connsiteY6" fmla="*/ 896937 h 896937"/>
              <a:gd name="connsiteX7" fmla="*/ 441135 w 896937"/>
              <a:gd name="connsiteY7" fmla="*/ 896937 h 896937"/>
              <a:gd name="connsiteX8" fmla="*/ 357970 w 896937"/>
              <a:gd name="connsiteY8" fmla="*/ 888553 h 896937"/>
              <a:gd name="connsiteX9" fmla="*/ 8708 w 896937"/>
              <a:gd name="connsiteY9" fmla="*/ 539292 h 896937"/>
              <a:gd name="connsiteX10" fmla="*/ 0 w 896937"/>
              <a:gd name="connsiteY10" fmla="*/ 452913 h 896937"/>
              <a:gd name="connsiteX11" fmla="*/ 0 w 896937"/>
              <a:gd name="connsiteY11" fmla="*/ 444759 h 896937"/>
              <a:gd name="connsiteX12" fmla="*/ 8708 w 896937"/>
              <a:gd name="connsiteY12" fmla="*/ 358380 h 896937"/>
              <a:gd name="connsiteX13" fmla="*/ 448426 w 896937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7" h="896937">
                <a:moveTo>
                  <a:pt x="448426" y="0"/>
                </a:moveTo>
                <a:cubicBezTo>
                  <a:pt x="665326" y="0"/>
                  <a:pt x="846292" y="153853"/>
                  <a:pt x="888144" y="358380"/>
                </a:cubicBezTo>
                <a:lnTo>
                  <a:pt x="896937" y="445602"/>
                </a:lnTo>
                <a:lnTo>
                  <a:pt x="896937" y="452070"/>
                </a:lnTo>
                <a:lnTo>
                  <a:pt x="888144" y="539292"/>
                </a:lnTo>
                <a:cubicBezTo>
                  <a:pt x="852271" y="714601"/>
                  <a:pt x="714192" y="852680"/>
                  <a:pt x="538882" y="888553"/>
                </a:cubicBezTo>
                <a:lnTo>
                  <a:pt x="455717" y="896937"/>
                </a:lnTo>
                <a:lnTo>
                  <a:pt x="441135" y="896937"/>
                </a:lnTo>
                <a:lnTo>
                  <a:pt x="357970" y="888553"/>
                </a:lnTo>
                <a:cubicBezTo>
                  <a:pt x="182660" y="852680"/>
                  <a:pt x="44581" y="714601"/>
                  <a:pt x="8708" y="539292"/>
                </a:cubicBezTo>
                <a:lnTo>
                  <a:pt x="0" y="452913"/>
                </a:lnTo>
                <a:lnTo>
                  <a:pt x="0" y="444759"/>
                </a:lnTo>
                <a:lnTo>
                  <a:pt x="8708" y="358380"/>
                </a:lnTo>
                <a:cubicBezTo>
                  <a:pt x="50560" y="153853"/>
                  <a:pt x="231526" y="0"/>
                  <a:pt x="448426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709EDCAB-4801-2B8C-9BDD-512DC1903B9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866188" y="4167206"/>
            <a:ext cx="896937" cy="896937"/>
          </a:xfrm>
          <a:custGeom>
            <a:avLst/>
            <a:gdLst>
              <a:gd name="connsiteX0" fmla="*/ 448426 w 896937"/>
              <a:gd name="connsiteY0" fmla="*/ 0 h 896937"/>
              <a:gd name="connsiteX1" fmla="*/ 888144 w 896937"/>
              <a:gd name="connsiteY1" fmla="*/ 358380 h 896937"/>
              <a:gd name="connsiteX2" fmla="*/ 896937 w 896937"/>
              <a:gd name="connsiteY2" fmla="*/ 445602 h 896937"/>
              <a:gd name="connsiteX3" fmla="*/ 896937 w 896937"/>
              <a:gd name="connsiteY3" fmla="*/ 452070 h 896937"/>
              <a:gd name="connsiteX4" fmla="*/ 888144 w 896937"/>
              <a:gd name="connsiteY4" fmla="*/ 539292 h 896937"/>
              <a:gd name="connsiteX5" fmla="*/ 538882 w 896937"/>
              <a:gd name="connsiteY5" fmla="*/ 888553 h 896937"/>
              <a:gd name="connsiteX6" fmla="*/ 455717 w 896937"/>
              <a:gd name="connsiteY6" fmla="*/ 896937 h 896937"/>
              <a:gd name="connsiteX7" fmla="*/ 441135 w 896937"/>
              <a:gd name="connsiteY7" fmla="*/ 896937 h 896937"/>
              <a:gd name="connsiteX8" fmla="*/ 357970 w 896937"/>
              <a:gd name="connsiteY8" fmla="*/ 888553 h 896937"/>
              <a:gd name="connsiteX9" fmla="*/ 8708 w 896937"/>
              <a:gd name="connsiteY9" fmla="*/ 539292 h 896937"/>
              <a:gd name="connsiteX10" fmla="*/ 0 w 896937"/>
              <a:gd name="connsiteY10" fmla="*/ 452913 h 896937"/>
              <a:gd name="connsiteX11" fmla="*/ 0 w 896937"/>
              <a:gd name="connsiteY11" fmla="*/ 444759 h 896937"/>
              <a:gd name="connsiteX12" fmla="*/ 8708 w 896937"/>
              <a:gd name="connsiteY12" fmla="*/ 358380 h 896937"/>
              <a:gd name="connsiteX13" fmla="*/ 448426 w 896937"/>
              <a:gd name="connsiteY13" fmla="*/ 0 h 89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6937" h="896937">
                <a:moveTo>
                  <a:pt x="448426" y="0"/>
                </a:moveTo>
                <a:cubicBezTo>
                  <a:pt x="665326" y="0"/>
                  <a:pt x="846292" y="153853"/>
                  <a:pt x="888144" y="358380"/>
                </a:cubicBezTo>
                <a:lnTo>
                  <a:pt x="896937" y="445602"/>
                </a:lnTo>
                <a:lnTo>
                  <a:pt x="896937" y="452070"/>
                </a:lnTo>
                <a:lnTo>
                  <a:pt x="888144" y="539292"/>
                </a:lnTo>
                <a:cubicBezTo>
                  <a:pt x="852271" y="714601"/>
                  <a:pt x="714192" y="852680"/>
                  <a:pt x="538882" y="888553"/>
                </a:cubicBezTo>
                <a:lnTo>
                  <a:pt x="455717" y="896937"/>
                </a:lnTo>
                <a:lnTo>
                  <a:pt x="441135" y="896937"/>
                </a:lnTo>
                <a:lnTo>
                  <a:pt x="357970" y="888553"/>
                </a:lnTo>
                <a:cubicBezTo>
                  <a:pt x="182660" y="852680"/>
                  <a:pt x="44581" y="714601"/>
                  <a:pt x="8708" y="539292"/>
                </a:cubicBezTo>
                <a:lnTo>
                  <a:pt x="0" y="452913"/>
                </a:lnTo>
                <a:lnTo>
                  <a:pt x="0" y="444759"/>
                </a:lnTo>
                <a:lnTo>
                  <a:pt x="8708" y="358380"/>
                </a:lnTo>
                <a:cubicBezTo>
                  <a:pt x="50560" y="153853"/>
                  <a:pt x="231526" y="0"/>
                  <a:pt x="448426" y="0"/>
                </a:cubicBezTo>
                <a:close/>
              </a:path>
            </a:pathLst>
          </a:custGeom>
          <a:pattFill prst="pct25">
            <a:fgClr>
              <a:schemeClr val="tx1"/>
            </a:fgClr>
            <a:bgClr>
              <a:schemeClr val="bg1"/>
            </a:bgClr>
          </a:pattFill>
        </p:spPr>
        <p:txBody>
          <a:bodyPr wrap="square">
            <a:noAutofit/>
          </a:bodyPr>
          <a:lstStyle>
            <a:lvl1pPr>
              <a:defRPr sz="10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432496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Nos Moyens - Nos Partenaires (Exem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AA7CF6A6-439D-B48B-E8A9-D19322A843AC}"/>
              </a:ext>
            </a:extLst>
          </p:cNvPr>
          <p:cNvGrpSpPr/>
          <p:nvPr userDrawn="1"/>
        </p:nvGrpSpPr>
        <p:grpSpPr>
          <a:xfrm rot="10800000" flipH="1">
            <a:off x="-12998" y="-12813"/>
            <a:ext cx="3689317" cy="1670553"/>
            <a:chOff x="-628866" y="613819"/>
            <a:chExt cx="3922978" cy="1776357"/>
          </a:xfrm>
        </p:grpSpPr>
        <p:sp>
          <p:nvSpPr>
            <p:cNvPr id="7" name="Forme libre : forme 6">
              <a:extLst>
                <a:ext uri="{FF2B5EF4-FFF2-40B4-BE49-F238E27FC236}">
                  <a16:creationId xmlns:a16="http://schemas.microsoft.com/office/drawing/2014/main" id="{56FF1FB2-B83B-E569-AE67-8FBF09456455}"/>
                </a:ext>
              </a:extLst>
            </p:cNvPr>
            <p:cNvSpPr/>
            <p:nvPr/>
          </p:nvSpPr>
          <p:spPr>
            <a:xfrm>
              <a:off x="-628866" y="613819"/>
              <a:ext cx="3922978" cy="1776357"/>
            </a:xfrm>
            <a:custGeom>
              <a:avLst/>
              <a:gdLst>
                <a:gd name="connsiteX0" fmla="*/ 3863689 w 3922978"/>
                <a:gd name="connsiteY0" fmla="*/ 1704881 h 1776357"/>
                <a:gd name="connsiteX1" fmla="*/ 3846804 w 3922978"/>
                <a:gd name="connsiteY1" fmla="*/ 1684568 h 1776357"/>
                <a:gd name="connsiteX2" fmla="*/ 2842572 w 3922978"/>
                <a:gd name="connsiteY2" fmla="*/ 738102 h 1776357"/>
                <a:gd name="connsiteX3" fmla="*/ 1504189 w 3922978"/>
                <a:gd name="connsiteY3" fmla="*/ 840049 h 1776357"/>
                <a:gd name="connsiteX4" fmla="*/ 675666 w 3922978"/>
                <a:gd name="connsiteY4" fmla="*/ 37425 h 1776357"/>
                <a:gd name="connsiteX5" fmla="*/ 445620 w 3922978"/>
                <a:gd name="connsiteY5" fmla="*/ 227 h 1776357"/>
                <a:gd name="connsiteX6" fmla="*/ 85950 w 3922978"/>
                <a:gd name="connsiteY6" fmla="*/ 64213 h 1776357"/>
                <a:gd name="connsiteX7" fmla="*/ 0 w 3922978"/>
                <a:gd name="connsiteY7" fmla="*/ 90239 h 1776357"/>
                <a:gd name="connsiteX8" fmla="*/ 0 w 3922978"/>
                <a:gd name="connsiteY8" fmla="*/ 1776358 h 1776357"/>
                <a:gd name="connsiteX9" fmla="*/ 3922978 w 3922978"/>
                <a:gd name="connsiteY9" fmla="*/ 1776358 h 1776357"/>
                <a:gd name="connsiteX10" fmla="*/ 3863689 w 3922978"/>
                <a:gd name="connsiteY10" fmla="*/ 1704881 h 177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22978" h="1776357">
                  <a:moveTo>
                    <a:pt x="3863689" y="1704881"/>
                  </a:moveTo>
                  <a:cubicBezTo>
                    <a:pt x="3858103" y="1698152"/>
                    <a:pt x="3852390" y="1691297"/>
                    <a:pt x="3846804" y="1684568"/>
                  </a:cubicBezTo>
                  <a:cubicBezTo>
                    <a:pt x="3571941" y="1354352"/>
                    <a:pt x="3157934" y="875343"/>
                    <a:pt x="2842572" y="738102"/>
                  </a:cubicBezTo>
                  <a:cubicBezTo>
                    <a:pt x="2413457" y="551348"/>
                    <a:pt x="1865382" y="956849"/>
                    <a:pt x="1504189" y="840049"/>
                  </a:cubicBezTo>
                  <a:cubicBezTo>
                    <a:pt x="1142996" y="723248"/>
                    <a:pt x="953957" y="154226"/>
                    <a:pt x="675666" y="37425"/>
                  </a:cubicBezTo>
                  <a:cubicBezTo>
                    <a:pt x="605967" y="8225"/>
                    <a:pt x="526999" y="-1678"/>
                    <a:pt x="445620" y="227"/>
                  </a:cubicBezTo>
                  <a:cubicBezTo>
                    <a:pt x="323360" y="3147"/>
                    <a:pt x="195641" y="32728"/>
                    <a:pt x="85950" y="64213"/>
                  </a:cubicBezTo>
                  <a:lnTo>
                    <a:pt x="0" y="90239"/>
                  </a:lnTo>
                  <a:lnTo>
                    <a:pt x="0" y="1776358"/>
                  </a:lnTo>
                  <a:lnTo>
                    <a:pt x="3922978" y="1776358"/>
                  </a:lnTo>
                  <a:lnTo>
                    <a:pt x="3863689" y="1704881"/>
                  </a:lnTo>
                  <a:close/>
                </a:path>
              </a:pathLst>
            </a:custGeom>
            <a:solidFill>
              <a:schemeClr val="accent3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D968214B-BD70-8485-4DB1-670446D12F35}"/>
                </a:ext>
              </a:extLst>
            </p:cNvPr>
            <p:cNvSpPr/>
            <p:nvPr/>
          </p:nvSpPr>
          <p:spPr>
            <a:xfrm>
              <a:off x="-628802" y="797826"/>
              <a:ext cx="3922851" cy="1592350"/>
            </a:xfrm>
            <a:custGeom>
              <a:avLst/>
              <a:gdLst>
                <a:gd name="connsiteX0" fmla="*/ 3922851 w 3922851"/>
                <a:gd name="connsiteY0" fmla="*/ 1592351 h 1592350"/>
                <a:gd name="connsiteX1" fmla="*/ 3863562 w 3922851"/>
                <a:gd name="connsiteY1" fmla="*/ 1520874 h 1592350"/>
                <a:gd name="connsiteX2" fmla="*/ 3846677 w 3922851"/>
                <a:gd name="connsiteY2" fmla="*/ 1500561 h 1592350"/>
                <a:gd name="connsiteX3" fmla="*/ 3154760 w 3922851"/>
                <a:gd name="connsiteY3" fmla="*/ 959723 h 1592350"/>
                <a:gd name="connsiteX4" fmla="*/ 1414430 w 3922851"/>
                <a:gd name="connsiteY4" fmla="*/ 1092266 h 1592350"/>
                <a:gd name="connsiteX5" fmla="*/ 337198 w 3922851"/>
                <a:gd name="connsiteY5" fmla="*/ 48678 h 1592350"/>
                <a:gd name="connsiteX6" fmla="*/ 38087 w 3922851"/>
                <a:gd name="connsiteY6" fmla="*/ 307 h 1592350"/>
                <a:gd name="connsiteX7" fmla="*/ 0 w 3922851"/>
                <a:gd name="connsiteY7" fmla="*/ 1958 h 1592350"/>
                <a:gd name="connsiteX8" fmla="*/ 0 w 3922851"/>
                <a:gd name="connsiteY8" fmla="*/ 1592351 h 1592350"/>
                <a:gd name="connsiteX9" fmla="*/ 3922851 w 3922851"/>
                <a:gd name="connsiteY9" fmla="*/ 1592351 h 159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22851" h="1592350">
                  <a:moveTo>
                    <a:pt x="3922851" y="1592351"/>
                  </a:moveTo>
                  <a:lnTo>
                    <a:pt x="3863562" y="1520874"/>
                  </a:lnTo>
                  <a:cubicBezTo>
                    <a:pt x="3857976" y="1514145"/>
                    <a:pt x="3852263" y="1507289"/>
                    <a:pt x="3846677" y="1500561"/>
                  </a:cubicBezTo>
                  <a:cubicBezTo>
                    <a:pt x="3610155" y="1260611"/>
                    <a:pt x="3365509" y="1051513"/>
                    <a:pt x="3154760" y="959723"/>
                  </a:cubicBezTo>
                  <a:cubicBezTo>
                    <a:pt x="2596783" y="716854"/>
                    <a:pt x="1884172" y="1244107"/>
                    <a:pt x="1414430" y="1092266"/>
                  </a:cubicBezTo>
                  <a:cubicBezTo>
                    <a:pt x="944816" y="940425"/>
                    <a:pt x="699026" y="200646"/>
                    <a:pt x="337198" y="48678"/>
                  </a:cubicBezTo>
                  <a:cubicBezTo>
                    <a:pt x="246678" y="10718"/>
                    <a:pt x="143969" y="-2232"/>
                    <a:pt x="38087" y="307"/>
                  </a:cubicBezTo>
                  <a:cubicBezTo>
                    <a:pt x="25391" y="561"/>
                    <a:pt x="12696" y="1196"/>
                    <a:pt x="0" y="1958"/>
                  </a:cubicBezTo>
                  <a:lnTo>
                    <a:pt x="0" y="1592351"/>
                  </a:lnTo>
                  <a:lnTo>
                    <a:pt x="3922851" y="1592351"/>
                  </a:lnTo>
                  <a:close/>
                </a:path>
              </a:pathLst>
            </a:custGeom>
            <a:solidFill>
              <a:srgbClr val="334394"/>
            </a:solidFill>
            <a:ln w="12669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6A1BFDEA-17E5-933D-A6D4-6C7285426F82}"/>
              </a:ext>
            </a:extLst>
          </p:cNvPr>
          <p:cNvGrpSpPr/>
          <p:nvPr userDrawn="1"/>
        </p:nvGrpSpPr>
        <p:grpSpPr>
          <a:xfrm>
            <a:off x="9863179" y="4897120"/>
            <a:ext cx="2330409" cy="1960880"/>
            <a:chOff x="5501385" y="2928937"/>
            <a:chExt cx="1189958" cy="1001268"/>
          </a:xfrm>
        </p:grpSpPr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4793EA97-B9E3-0DC7-386D-72B3DFB17FE1}"/>
                </a:ext>
              </a:extLst>
            </p:cNvPr>
            <p:cNvSpPr/>
            <p:nvPr/>
          </p:nvSpPr>
          <p:spPr>
            <a:xfrm>
              <a:off x="5501481" y="2928937"/>
              <a:ext cx="1189862" cy="1001268"/>
            </a:xfrm>
            <a:custGeom>
              <a:avLst/>
              <a:gdLst>
                <a:gd name="connsiteX0" fmla="*/ 1188244 w 1189862"/>
                <a:gd name="connsiteY0" fmla="*/ 0 h 1001268"/>
                <a:gd name="connsiteX1" fmla="*/ 1177481 w 1189862"/>
                <a:gd name="connsiteY1" fmla="*/ 191 h 1001268"/>
                <a:gd name="connsiteX2" fmla="*/ 1004697 w 1189862"/>
                <a:gd name="connsiteY2" fmla="*/ 60960 h 1001268"/>
                <a:gd name="connsiteX3" fmla="*/ 679133 w 1189862"/>
                <a:gd name="connsiteY3" fmla="*/ 462058 h 1001268"/>
                <a:gd name="connsiteX4" fmla="*/ 107156 w 1189862"/>
                <a:gd name="connsiteY4" fmla="*/ 645986 h 1001268"/>
                <a:gd name="connsiteX5" fmla="*/ 4763 w 1189862"/>
                <a:gd name="connsiteY5" fmla="*/ 944499 h 1001268"/>
                <a:gd name="connsiteX6" fmla="*/ 1143 w 1189862"/>
                <a:gd name="connsiteY6" fmla="*/ 986409 h 1001268"/>
                <a:gd name="connsiteX7" fmla="*/ 0 w 1189862"/>
                <a:gd name="connsiteY7" fmla="*/ 1001268 h 1001268"/>
                <a:gd name="connsiteX8" fmla="*/ 1189863 w 1189862"/>
                <a:gd name="connsiteY8" fmla="*/ 1001268 h 1001268"/>
                <a:gd name="connsiteX9" fmla="*/ 1189863 w 1189862"/>
                <a:gd name="connsiteY9" fmla="*/ 0 h 1001268"/>
                <a:gd name="connsiteX10" fmla="*/ 1188244 w 1189862"/>
                <a:gd name="connsiteY10" fmla="*/ 0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9862" h="1001268">
                  <a:moveTo>
                    <a:pt x="1188244" y="0"/>
                  </a:moveTo>
                  <a:lnTo>
                    <a:pt x="1177481" y="191"/>
                  </a:lnTo>
                  <a:cubicBezTo>
                    <a:pt x="1134428" y="667"/>
                    <a:pt x="1071467" y="3048"/>
                    <a:pt x="1004697" y="60960"/>
                  </a:cubicBezTo>
                  <a:cubicBezTo>
                    <a:pt x="915638" y="138208"/>
                    <a:pt x="828675" y="364617"/>
                    <a:pt x="679133" y="462058"/>
                  </a:cubicBezTo>
                  <a:cubicBezTo>
                    <a:pt x="529495" y="559594"/>
                    <a:pt x="221933" y="538639"/>
                    <a:pt x="107156" y="645986"/>
                  </a:cubicBezTo>
                  <a:cubicBezTo>
                    <a:pt x="37624" y="710946"/>
                    <a:pt x="15145" y="837629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lnTo>
                    <a:pt x="1189863" y="1001268"/>
                  </a:lnTo>
                  <a:lnTo>
                    <a:pt x="1189863" y="0"/>
                  </a:lnTo>
                  <a:lnTo>
                    <a:pt x="118824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A70AF739-7093-8561-ED40-C4685F450EC1}"/>
                </a:ext>
              </a:extLst>
            </p:cNvPr>
            <p:cNvSpPr/>
            <p:nvPr/>
          </p:nvSpPr>
          <p:spPr>
            <a:xfrm>
              <a:off x="5501385" y="2928937"/>
              <a:ext cx="1189958" cy="1001268"/>
            </a:xfrm>
            <a:custGeom>
              <a:avLst/>
              <a:gdLst>
                <a:gd name="connsiteX0" fmla="*/ 95 w 1189958"/>
                <a:gd name="connsiteY0" fmla="*/ 1001268 h 1001268"/>
                <a:gd name="connsiteX1" fmla="*/ 1189958 w 1189958"/>
                <a:gd name="connsiteY1" fmla="*/ 1001268 h 1001268"/>
                <a:gd name="connsiteX2" fmla="*/ 1189958 w 1189958"/>
                <a:gd name="connsiteY2" fmla="*/ 0 h 1001268"/>
                <a:gd name="connsiteX3" fmla="*/ 1188339 w 1189958"/>
                <a:gd name="connsiteY3" fmla="*/ 0 h 1001268"/>
                <a:gd name="connsiteX4" fmla="*/ 1162526 w 1189958"/>
                <a:gd name="connsiteY4" fmla="*/ 24479 h 1001268"/>
                <a:gd name="connsiteX5" fmla="*/ 767144 w 1189958"/>
                <a:gd name="connsiteY5" fmla="*/ 617411 h 1001268"/>
                <a:gd name="connsiteX6" fmla="*/ 5429 w 1189958"/>
                <a:gd name="connsiteY6" fmla="*/ 943737 h 1001268"/>
                <a:gd name="connsiteX7" fmla="*/ 4763 w 1189958"/>
                <a:gd name="connsiteY7" fmla="*/ 944499 h 1001268"/>
                <a:gd name="connsiteX8" fmla="*/ 1143 w 1189958"/>
                <a:gd name="connsiteY8" fmla="*/ 986409 h 1001268"/>
                <a:gd name="connsiteX9" fmla="*/ 0 w 1189958"/>
                <a:gd name="connsiteY9" fmla="*/ 1001268 h 100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9958" h="1001268">
                  <a:moveTo>
                    <a:pt x="95" y="1001268"/>
                  </a:moveTo>
                  <a:lnTo>
                    <a:pt x="1189958" y="1001268"/>
                  </a:lnTo>
                  <a:lnTo>
                    <a:pt x="1189958" y="0"/>
                  </a:lnTo>
                  <a:lnTo>
                    <a:pt x="1188339" y="0"/>
                  </a:lnTo>
                  <a:cubicBezTo>
                    <a:pt x="1179767" y="7525"/>
                    <a:pt x="1171099" y="15526"/>
                    <a:pt x="1162526" y="24479"/>
                  </a:cubicBezTo>
                  <a:cubicBezTo>
                    <a:pt x="1050227" y="142113"/>
                    <a:pt x="960025" y="464153"/>
                    <a:pt x="767144" y="617411"/>
                  </a:cubicBezTo>
                  <a:cubicBezTo>
                    <a:pt x="574262" y="770573"/>
                    <a:pt x="149257" y="781622"/>
                    <a:pt x="5429" y="943737"/>
                  </a:cubicBezTo>
                  <a:cubicBezTo>
                    <a:pt x="5239" y="944023"/>
                    <a:pt x="5048" y="944213"/>
                    <a:pt x="4763" y="944499"/>
                  </a:cubicBezTo>
                  <a:cubicBezTo>
                    <a:pt x="3334" y="958882"/>
                    <a:pt x="2191" y="972979"/>
                    <a:pt x="1143" y="986409"/>
                  </a:cubicBezTo>
                  <a:lnTo>
                    <a:pt x="0" y="100126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824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18" Type="http://schemas.openxmlformats.org/officeDocument/2006/relationships/slideLayout" Target="../slideLayouts/slideLayout74.xml"/><Relationship Id="rId26" Type="http://schemas.openxmlformats.org/officeDocument/2006/relationships/slideLayout" Target="../slideLayouts/slideLayout82.xml"/><Relationship Id="rId39" Type="http://schemas.openxmlformats.org/officeDocument/2006/relationships/slideLayout" Target="../slideLayouts/slideLayout95.xml"/><Relationship Id="rId3" Type="http://schemas.openxmlformats.org/officeDocument/2006/relationships/slideLayout" Target="../slideLayouts/slideLayout59.xml"/><Relationship Id="rId21" Type="http://schemas.openxmlformats.org/officeDocument/2006/relationships/slideLayout" Target="../slideLayouts/slideLayout77.xml"/><Relationship Id="rId34" Type="http://schemas.openxmlformats.org/officeDocument/2006/relationships/slideLayout" Target="../slideLayouts/slideLayout90.xml"/><Relationship Id="rId42" Type="http://schemas.openxmlformats.org/officeDocument/2006/relationships/slideLayout" Target="../slideLayouts/slideLayout98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17" Type="http://schemas.openxmlformats.org/officeDocument/2006/relationships/slideLayout" Target="../slideLayouts/slideLayout73.xml"/><Relationship Id="rId25" Type="http://schemas.openxmlformats.org/officeDocument/2006/relationships/slideLayout" Target="../slideLayouts/slideLayout81.xml"/><Relationship Id="rId33" Type="http://schemas.openxmlformats.org/officeDocument/2006/relationships/slideLayout" Target="../slideLayouts/slideLayout89.xml"/><Relationship Id="rId38" Type="http://schemas.openxmlformats.org/officeDocument/2006/relationships/slideLayout" Target="../slideLayouts/slideLayout94.xml"/><Relationship Id="rId2" Type="http://schemas.openxmlformats.org/officeDocument/2006/relationships/slideLayout" Target="../slideLayouts/slideLayout58.xml"/><Relationship Id="rId16" Type="http://schemas.openxmlformats.org/officeDocument/2006/relationships/slideLayout" Target="../slideLayouts/slideLayout72.xml"/><Relationship Id="rId20" Type="http://schemas.openxmlformats.org/officeDocument/2006/relationships/slideLayout" Target="../slideLayouts/slideLayout76.xml"/><Relationship Id="rId29" Type="http://schemas.openxmlformats.org/officeDocument/2006/relationships/slideLayout" Target="../slideLayouts/slideLayout85.xml"/><Relationship Id="rId41" Type="http://schemas.openxmlformats.org/officeDocument/2006/relationships/slideLayout" Target="../slideLayouts/slideLayout97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24" Type="http://schemas.openxmlformats.org/officeDocument/2006/relationships/slideLayout" Target="../slideLayouts/slideLayout80.xml"/><Relationship Id="rId32" Type="http://schemas.openxmlformats.org/officeDocument/2006/relationships/slideLayout" Target="../slideLayouts/slideLayout88.xml"/><Relationship Id="rId37" Type="http://schemas.openxmlformats.org/officeDocument/2006/relationships/slideLayout" Target="../slideLayouts/slideLayout93.xml"/><Relationship Id="rId40" Type="http://schemas.openxmlformats.org/officeDocument/2006/relationships/slideLayout" Target="../slideLayouts/slideLayout96.xml"/><Relationship Id="rId5" Type="http://schemas.openxmlformats.org/officeDocument/2006/relationships/slideLayout" Target="../slideLayouts/slideLayout61.xml"/><Relationship Id="rId15" Type="http://schemas.openxmlformats.org/officeDocument/2006/relationships/slideLayout" Target="../slideLayouts/slideLayout71.xml"/><Relationship Id="rId23" Type="http://schemas.openxmlformats.org/officeDocument/2006/relationships/slideLayout" Target="../slideLayouts/slideLayout79.xml"/><Relationship Id="rId28" Type="http://schemas.openxmlformats.org/officeDocument/2006/relationships/slideLayout" Target="../slideLayouts/slideLayout84.xml"/><Relationship Id="rId36" Type="http://schemas.openxmlformats.org/officeDocument/2006/relationships/slideLayout" Target="../slideLayouts/slideLayout92.xml"/><Relationship Id="rId10" Type="http://schemas.openxmlformats.org/officeDocument/2006/relationships/slideLayout" Target="../slideLayouts/slideLayout66.xml"/><Relationship Id="rId19" Type="http://schemas.openxmlformats.org/officeDocument/2006/relationships/slideLayout" Target="../slideLayouts/slideLayout75.xml"/><Relationship Id="rId31" Type="http://schemas.openxmlformats.org/officeDocument/2006/relationships/slideLayout" Target="../slideLayouts/slideLayout87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Relationship Id="rId22" Type="http://schemas.openxmlformats.org/officeDocument/2006/relationships/slideLayout" Target="../slideLayouts/slideLayout78.xml"/><Relationship Id="rId27" Type="http://schemas.openxmlformats.org/officeDocument/2006/relationships/slideLayout" Target="../slideLayouts/slideLayout83.xml"/><Relationship Id="rId30" Type="http://schemas.openxmlformats.org/officeDocument/2006/relationships/slideLayout" Target="../slideLayouts/slideLayout86.xml"/><Relationship Id="rId35" Type="http://schemas.openxmlformats.org/officeDocument/2006/relationships/slideLayout" Target="../slideLayouts/slideLayout91.xml"/><Relationship Id="rId4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309" y="365126"/>
            <a:ext cx="105169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309" y="1825625"/>
            <a:ext cx="105169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309" y="6356351"/>
            <a:ext cx="2743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D08DD-CA85-45DF-8709-5A6E9D6BCC39}" type="datetimeFigureOut">
              <a:rPr lang="fr-FR" smtClean="0"/>
              <a:pPr/>
              <a:t>04/07/2023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126" y="6356351"/>
            <a:ext cx="4115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722" y="6356351"/>
            <a:ext cx="2743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60C3045-A531-49AE-9B2B-D8BBFB56773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615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7" r:id="rId8"/>
    <p:sldLayoutId id="2147483718" r:id="rId9"/>
    <p:sldLayoutId id="2147483768" r:id="rId10"/>
    <p:sldLayoutId id="2147483721" r:id="rId11"/>
    <p:sldLayoutId id="2147483666" r:id="rId12"/>
    <p:sldLayoutId id="2147483673" r:id="rId13"/>
    <p:sldLayoutId id="2147483682" r:id="rId14"/>
    <p:sldLayoutId id="2147483683" r:id="rId15"/>
    <p:sldLayoutId id="2147483684" r:id="rId16"/>
    <p:sldLayoutId id="2147483713" r:id="rId17"/>
    <p:sldLayoutId id="2147483688" r:id="rId18"/>
    <p:sldLayoutId id="2147483716" r:id="rId19"/>
    <p:sldLayoutId id="2147483685" r:id="rId20"/>
    <p:sldLayoutId id="2147483686" r:id="rId21"/>
    <p:sldLayoutId id="2147483689" r:id="rId22"/>
    <p:sldLayoutId id="2147483690" r:id="rId23"/>
    <p:sldLayoutId id="2147483691" r:id="rId24"/>
    <p:sldLayoutId id="2147483693" r:id="rId25"/>
    <p:sldLayoutId id="2147483692" r:id="rId26"/>
    <p:sldLayoutId id="2147483717" r:id="rId27"/>
    <p:sldLayoutId id="2147483719" r:id="rId28"/>
    <p:sldLayoutId id="2147483723" r:id="rId29"/>
    <p:sldLayoutId id="2147483694" r:id="rId30"/>
    <p:sldLayoutId id="2147483722" r:id="rId31"/>
    <p:sldLayoutId id="2147483712" r:id="rId32"/>
    <p:sldLayoutId id="2147483714" r:id="rId33"/>
    <p:sldLayoutId id="2147483695" r:id="rId34"/>
    <p:sldLayoutId id="2147483715" r:id="rId35"/>
    <p:sldLayoutId id="2147483696" r:id="rId36"/>
    <p:sldLayoutId id="2147483697" r:id="rId37"/>
    <p:sldLayoutId id="2147483698" r:id="rId38"/>
    <p:sldLayoutId id="2147483720" r:id="rId39"/>
    <p:sldLayoutId id="2147483699" r:id="rId40"/>
    <p:sldLayoutId id="2147483700" r:id="rId41"/>
    <p:sldLayoutId id="2147483724" r:id="rId42"/>
    <p:sldLayoutId id="2147483701" r:id="rId43"/>
    <p:sldLayoutId id="2147483702" r:id="rId44"/>
    <p:sldLayoutId id="2147483703" r:id="rId45"/>
    <p:sldLayoutId id="2147483707" r:id="rId46"/>
    <p:sldLayoutId id="2147483704" r:id="rId47"/>
    <p:sldLayoutId id="2147483708" r:id="rId48"/>
    <p:sldLayoutId id="2147483706" r:id="rId49"/>
    <p:sldLayoutId id="2147483709" r:id="rId50"/>
    <p:sldLayoutId id="2147483705" r:id="rId51"/>
    <p:sldLayoutId id="2147483675" r:id="rId52"/>
    <p:sldLayoutId id="2147483670" r:id="rId53"/>
    <p:sldLayoutId id="2147483710" r:id="rId54"/>
    <p:sldLayoutId id="2147483671" r:id="rId55"/>
    <p:sldLayoutId id="2147483711" r:id="rId5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309" y="365126"/>
            <a:ext cx="105169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309" y="1825625"/>
            <a:ext cx="105169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309" y="6356351"/>
            <a:ext cx="2743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9D08DD-CA85-45DF-8709-5A6E9D6BCC39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04/07/2023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126" y="6356351"/>
            <a:ext cx="4115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722" y="6356351"/>
            <a:ext cx="2743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0C3045-A531-49AE-9B2B-D8BBFB567733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453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  <p:sldLayoutId id="2147483743" r:id="rId18"/>
    <p:sldLayoutId id="2147483744" r:id="rId19"/>
    <p:sldLayoutId id="2147483745" r:id="rId20"/>
    <p:sldLayoutId id="2147483746" r:id="rId21"/>
    <p:sldLayoutId id="2147483747" r:id="rId22"/>
    <p:sldLayoutId id="2147483748" r:id="rId23"/>
    <p:sldLayoutId id="2147483749" r:id="rId24"/>
    <p:sldLayoutId id="2147483750" r:id="rId25"/>
    <p:sldLayoutId id="2147483751" r:id="rId26"/>
    <p:sldLayoutId id="2147483752" r:id="rId27"/>
    <p:sldLayoutId id="2147483753" r:id="rId28"/>
    <p:sldLayoutId id="2147483754" r:id="rId29"/>
    <p:sldLayoutId id="2147483755" r:id="rId30"/>
    <p:sldLayoutId id="2147483756" r:id="rId31"/>
    <p:sldLayoutId id="2147483757" r:id="rId32"/>
    <p:sldLayoutId id="2147483758" r:id="rId33"/>
    <p:sldLayoutId id="2147483759" r:id="rId34"/>
    <p:sldLayoutId id="2147483760" r:id="rId35"/>
    <p:sldLayoutId id="2147483761" r:id="rId36"/>
    <p:sldLayoutId id="2147483762" r:id="rId37"/>
    <p:sldLayoutId id="2147483763" r:id="rId38"/>
    <p:sldLayoutId id="2147483764" r:id="rId39"/>
    <p:sldLayoutId id="2147483765" r:id="rId40"/>
    <p:sldLayoutId id="2147483766" r:id="rId41"/>
    <p:sldLayoutId id="2147483767" r:id="rId4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59">
            <a:extLst>
              <a:ext uri="{FF2B5EF4-FFF2-40B4-BE49-F238E27FC236}">
                <a16:creationId xmlns:a16="http://schemas.microsoft.com/office/drawing/2014/main" id="{92155B7A-2085-40F4-9D95-9AE987BEF68B}"/>
              </a:ext>
            </a:extLst>
          </p:cNvPr>
          <p:cNvSpPr/>
          <p:nvPr/>
        </p:nvSpPr>
        <p:spPr>
          <a:xfrm>
            <a:off x="2916237" y="2601535"/>
            <a:ext cx="6435052" cy="814765"/>
          </a:xfrm>
          <a:prstGeom prst="roundRect">
            <a:avLst>
              <a:gd name="adj" fmla="val 26619"/>
            </a:avLst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pic>
        <p:nvPicPr>
          <p:cNvPr id="9" name="Espace réservé pour une image  8">
            <a:extLst>
              <a:ext uri="{FF2B5EF4-FFF2-40B4-BE49-F238E27FC236}">
                <a16:creationId xmlns:a16="http://schemas.microsoft.com/office/drawing/2014/main" id="{3C4CA0E6-D664-A10D-EE93-8274E1A168B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7" r="4297"/>
          <a:stretch>
            <a:fillRect/>
          </a:stretch>
        </p:blipFill>
        <p:spPr/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99A129B-7712-4AF6-B997-4F7BA874E2E2}"/>
              </a:ext>
            </a:extLst>
          </p:cNvPr>
          <p:cNvSpPr txBox="1"/>
          <p:nvPr/>
        </p:nvSpPr>
        <p:spPr>
          <a:xfrm>
            <a:off x="5004187" y="4602015"/>
            <a:ext cx="2185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400" spc="0" baseline="0" dirty="0">
                <a:ln/>
                <a:solidFill>
                  <a:srgbClr val="FFE52C"/>
                </a:solidFill>
                <a:latin typeface="+mj-lt"/>
                <a:cs typeface="Gotham-Black"/>
                <a:sym typeface="Gotham-Black"/>
                <a:rtl val="0"/>
              </a:rPr>
              <a:t>2024 – 2027</a:t>
            </a:r>
          </a:p>
        </p:txBody>
      </p:sp>
      <p:sp>
        <p:nvSpPr>
          <p:cNvPr id="5" name="Rectangle: Rounded Corners 59">
            <a:extLst>
              <a:ext uri="{FF2B5EF4-FFF2-40B4-BE49-F238E27FC236}">
                <a16:creationId xmlns:a16="http://schemas.microsoft.com/office/drawing/2014/main" id="{EA4473CD-78C9-476C-9CA6-5F39CCE415D3}"/>
              </a:ext>
            </a:extLst>
          </p:cNvPr>
          <p:cNvSpPr/>
          <p:nvPr/>
        </p:nvSpPr>
        <p:spPr>
          <a:xfrm>
            <a:off x="2879268" y="2562075"/>
            <a:ext cx="6435052" cy="814765"/>
          </a:xfrm>
          <a:prstGeom prst="roundRect">
            <a:avLst>
              <a:gd name="adj" fmla="val 26619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83F195D-2DDA-4A54-A12D-C95512C0DE52}"/>
              </a:ext>
            </a:extLst>
          </p:cNvPr>
          <p:cNvSpPr txBox="1"/>
          <p:nvPr/>
        </p:nvSpPr>
        <p:spPr>
          <a:xfrm>
            <a:off x="2879269" y="2661147"/>
            <a:ext cx="6435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500" dirty="0">
                <a:solidFill>
                  <a:srgbClr val="3554A2"/>
                </a:solidFill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MON CLUB DEMAIN</a:t>
            </a:r>
          </a:p>
        </p:txBody>
      </p:sp>
    </p:spTree>
    <p:extLst>
      <p:ext uri="{BB962C8B-B14F-4D97-AF65-F5344CB8AC3E}">
        <p14:creationId xmlns:p14="http://schemas.microsoft.com/office/powerpoint/2010/main" val="2100979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00724275-8268-48DB-BED1-829424621C0E}"/>
              </a:ext>
            </a:extLst>
          </p:cNvPr>
          <p:cNvSpPr/>
          <p:nvPr/>
        </p:nvSpPr>
        <p:spPr>
          <a:xfrm>
            <a:off x="1354747" y="274414"/>
            <a:ext cx="377582" cy="378728"/>
          </a:xfrm>
          <a:custGeom>
            <a:avLst/>
            <a:gdLst>
              <a:gd name="connsiteX0" fmla="*/ 490779 w 755371"/>
              <a:gd name="connsiteY0" fmla="*/ 17391 h 755380"/>
              <a:gd name="connsiteX1" fmla="*/ 737921 w 755371"/>
              <a:gd name="connsiteY1" fmla="*/ 490720 h 755380"/>
              <a:gd name="connsiteX2" fmla="*/ 264592 w 755371"/>
              <a:gd name="connsiteY2" fmla="*/ 737989 h 755380"/>
              <a:gd name="connsiteX3" fmla="*/ 17450 w 755371"/>
              <a:gd name="connsiteY3" fmla="*/ 264660 h 755380"/>
              <a:gd name="connsiteX4" fmla="*/ 490779 w 755371"/>
              <a:gd name="connsiteY4" fmla="*/ 17391 h 755380"/>
              <a:gd name="connsiteX5" fmla="*/ 490779 w 755371"/>
              <a:gd name="connsiteY5" fmla="*/ 17391 h 7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71" h="755380">
                <a:moveTo>
                  <a:pt x="490779" y="17391"/>
                </a:moveTo>
                <a:cubicBezTo>
                  <a:pt x="689788" y="79875"/>
                  <a:pt x="800405" y="291711"/>
                  <a:pt x="737921" y="490720"/>
                </a:cubicBezTo>
                <a:cubicBezTo>
                  <a:pt x="675437" y="689729"/>
                  <a:pt x="463601" y="800346"/>
                  <a:pt x="264592" y="737989"/>
                </a:cubicBezTo>
                <a:cubicBezTo>
                  <a:pt x="65583" y="675505"/>
                  <a:pt x="-45034" y="463669"/>
                  <a:pt x="17450" y="264660"/>
                </a:cubicBezTo>
                <a:cubicBezTo>
                  <a:pt x="79934" y="65651"/>
                  <a:pt x="291770" y="-44966"/>
                  <a:pt x="490779" y="17391"/>
                </a:cubicBezTo>
                <a:lnTo>
                  <a:pt x="490779" y="17391"/>
                </a:lnTo>
                <a:close/>
              </a:path>
            </a:pathLst>
          </a:custGeom>
          <a:solidFill>
            <a:srgbClr val="FFE52C"/>
          </a:solidFill>
          <a:ln w="12700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5" name="Rectangle: Rounded Corners 59">
            <a:extLst>
              <a:ext uri="{FF2B5EF4-FFF2-40B4-BE49-F238E27FC236}">
                <a16:creationId xmlns:a16="http://schemas.microsoft.com/office/drawing/2014/main" id="{3F240640-2DD9-426F-BCE8-5D4C4D96F583}"/>
              </a:ext>
            </a:extLst>
          </p:cNvPr>
          <p:cNvSpPr/>
          <p:nvPr/>
        </p:nvSpPr>
        <p:spPr>
          <a:xfrm rot="16200000">
            <a:off x="2897608" y="-2435543"/>
            <a:ext cx="530651" cy="5867721"/>
          </a:xfrm>
          <a:prstGeom prst="roundRect">
            <a:avLst>
              <a:gd name="adj" fmla="val 50000"/>
            </a:avLst>
          </a:prstGeom>
          <a:solidFill>
            <a:srgbClr val="3554A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3554A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EFAC710-CA2E-447A-B88D-2CC12BFBE99F}"/>
              </a:ext>
            </a:extLst>
          </p:cNvPr>
          <p:cNvSpPr txBox="1"/>
          <p:nvPr/>
        </p:nvSpPr>
        <p:spPr>
          <a:xfrm>
            <a:off x="801570" y="232992"/>
            <a:ext cx="5040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Axes stratégiques</a:t>
            </a:r>
            <a:r>
              <a:rPr lang="fr-FR" dirty="0">
                <a:solidFill>
                  <a:schemeClr val="bg1"/>
                </a:solidFill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 2024 - </a:t>
            </a:r>
            <a:r>
              <a:rPr lang="fr-FR" sz="2000" dirty="0">
                <a:solidFill>
                  <a:schemeClr val="bg1"/>
                </a:solidFill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2027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Urbanist ExtraBold" panose="020B0A04040200000203" pitchFamily="34" charset="0"/>
              <a:cs typeface="Urbanist ExtraBold" panose="020B0A04040200000203" pitchFamily="34" charset="0"/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3E7C8CDB-FE91-4520-B8A0-9BCDACC9E5AC}"/>
              </a:ext>
            </a:extLst>
          </p:cNvPr>
          <p:cNvSpPr/>
          <p:nvPr/>
        </p:nvSpPr>
        <p:spPr>
          <a:xfrm>
            <a:off x="338747" y="294734"/>
            <a:ext cx="377582" cy="378728"/>
          </a:xfrm>
          <a:custGeom>
            <a:avLst/>
            <a:gdLst>
              <a:gd name="connsiteX0" fmla="*/ 490779 w 755371"/>
              <a:gd name="connsiteY0" fmla="*/ 17391 h 755380"/>
              <a:gd name="connsiteX1" fmla="*/ 737921 w 755371"/>
              <a:gd name="connsiteY1" fmla="*/ 490720 h 755380"/>
              <a:gd name="connsiteX2" fmla="*/ 264592 w 755371"/>
              <a:gd name="connsiteY2" fmla="*/ 737989 h 755380"/>
              <a:gd name="connsiteX3" fmla="*/ 17450 w 755371"/>
              <a:gd name="connsiteY3" fmla="*/ 264660 h 755380"/>
              <a:gd name="connsiteX4" fmla="*/ 490779 w 755371"/>
              <a:gd name="connsiteY4" fmla="*/ 17391 h 755380"/>
              <a:gd name="connsiteX5" fmla="*/ 490779 w 755371"/>
              <a:gd name="connsiteY5" fmla="*/ 17391 h 7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71" h="755380">
                <a:moveTo>
                  <a:pt x="490779" y="17391"/>
                </a:moveTo>
                <a:cubicBezTo>
                  <a:pt x="689788" y="79875"/>
                  <a:pt x="800405" y="291711"/>
                  <a:pt x="737921" y="490720"/>
                </a:cubicBezTo>
                <a:cubicBezTo>
                  <a:pt x="675437" y="689729"/>
                  <a:pt x="463601" y="800346"/>
                  <a:pt x="264592" y="737989"/>
                </a:cubicBezTo>
                <a:cubicBezTo>
                  <a:pt x="65583" y="675505"/>
                  <a:pt x="-45034" y="463669"/>
                  <a:pt x="17450" y="264660"/>
                </a:cubicBezTo>
                <a:cubicBezTo>
                  <a:pt x="79934" y="65651"/>
                  <a:pt x="291770" y="-44966"/>
                  <a:pt x="490779" y="17391"/>
                </a:cubicBezTo>
                <a:lnTo>
                  <a:pt x="490779" y="17391"/>
                </a:lnTo>
                <a:close/>
              </a:path>
            </a:pathLst>
          </a:custGeom>
          <a:solidFill>
            <a:srgbClr val="FFE52C"/>
          </a:solidFill>
          <a:ln w="12700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fr-FR" dirty="0"/>
          </a:p>
        </p:txBody>
      </p:sp>
      <p:graphicFrame>
        <p:nvGraphicFramePr>
          <p:cNvPr id="8" name="Table 27">
            <a:extLst>
              <a:ext uri="{FF2B5EF4-FFF2-40B4-BE49-F238E27FC236}">
                <a16:creationId xmlns:a16="http://schemas.microsoft.com/office/drawing/2014/main" id="{BB572552-0292-4CC5-9644-8C51E33649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85290"/>
              </p:ext>
            </p:extLst>
          </p:nvPr>
        </p:nvGraphicFramePr>
        <p:xfrm>
          <a:off x="801570" y="910366"/>
          <a:ext cx="10780827" cy="1844692"/>
        </p:xfrm>
        <a:graphic>
          <a:graphicData uri="http://schemas.openxmlformats.org/drawingml/2006/table">
            <a:tbl>
              <a:tblPr firstRow="1" bandRow="1"/>
              <a:tblGrid>
                <a:gridCol w="2314441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8466386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</a:tblGrid>
              <a:tr h="577639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4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GHI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Objectif 4.1</a:t>
                      </a:r>
                      <a:r>
                        <a:rPr lang="fr-FR" sz="16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460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4.2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7209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4.3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graphicFrame>
        <p:nvGraphicFramePr>
          <p:cNvPr id="9" name="Table 27">
            <a:extLst>
              <a:ext uri="{FF2B5EF4-FFF2-40B4-BE49-F238E27FC236}">
                <a16:creationId xmlns:a16="http://schemas.microsoft.com/office/drawing/2014/main" id="{10299E9A-0C97-4F82-B812-FAD64A332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808471"/>
              </p:ext>
            </p:extLst>
          </p:nvPr>
        </p:nvGraphicFramePr>
        <p:xfrm>
          <a:off x="801570" y="2879493"/>
          <a:ext cx="10780827" cy="1844692"/>
        </p:xfrm>
        <a:graphic>
          <a:graphicData uri="http://schemas.openxmlformats.org/drawingml/2006/table">
            <a:tbl>
              <a:tblPr firstRow="1" bandRow="1"/>
              <a:tblGrid>
                <a:gridCol w="2314441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8466386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</a:tblGrid>
              <a:tr h="577639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5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JKL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Objectif 5.1</a:t>
                      </a:r>
                      <a:r>
                        <a:rPr lang="fr-FR" sz="16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460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5.2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7209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5.3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graphicFrame>
        <p:nvGraphicFramePr>
          <p:cNvPr id="10" name="Table 27">
            <a:extLst>
              <a:ext uri="{FF2B5EF4-FFF2-40B4-BE49-F238E27FC236}">
                <a16:creationId xmlns:a16="http://schemas.microsoft.com/office/drawing/2014/main" id="{12AFBF1E-7A2C-4391-A9FE-B96B205FC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45202"/>
              </p:ext>
            </p:extLst>
          </p:nvPr>
        </p:nvGraphicFramePr>
        <p:xfrm>
          <a:off x="801571" y="4878335"/>
          <a:ext cx="10780827" cy="1844692"/>
        </p:xfrm>
        <a:graphic>
          <a:graphicData uri="http://schemas.openxmlformats.org/drawingml/2006/table">
            <a:tbl>
              <a:tblPr firstRow="1" bandRow="1"/>
              <a:tblGrid>
                <a:gridCol w="2314441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8466386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</a:tblGrid>
              <a:tr h="577639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6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MNO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Objectif 6.1</a:t>
                      </a:r>
                      <a:r>
                        <a:rPr lang="fr-FR" sz="16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460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6.2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7209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6.3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12813CCE-3E50-496C-8223-B6FB0DC2B1B5}"/>
              </a:ext>
            </a:extLst>
          </p:cNvPr>
          <p:cNvSpPr txBox="1"/>
          <p:nvPr/>
        </p:nvSpPr>
        <p:spPr>
          <a:xfrm>
            <a:off x="5927241" y="232996"/>
            <a:ext cx="56551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800" b="1" spc="-30" dirty="0"/>
              <a:t>   Objectifs opérationnels … </a:t>
            </a:r>
            <a:endParaRPr lang="fr-FR" sz="2800" b="1" dirty="0">
              <a:ea typeface="Urbanist ExtraBold" panose="020B0A04040200000203" pitchFamily="34" charset="0"/>
              <a:cs typeface="Urbanist ExtraBold" panose="020B0A04040200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610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554C63F-FF4E-4491-BC72-502698A24579}"/>
              </a:ext>
            </a:extLst>
          </p:cNvPr>
          <p:cNvSpPr txBox="1"/>
          <p:nvPr/>
        </p:nvSpPr>
        <p:spPr>
          <a:xfrm rot="306924">
            <a:off x="9373841" y="168938"/>
            <a:ext cx="25117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>
                <a:latin typeface="+mj-lt"/>
              </a:rPr>
              <a:t>Actions</a:t>
            </a:r>
          </a:p>
        </p:txBody>
      </p:sp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5A697583-122D-426A-8B18-CE80CB49557B}"/>
              </a:ext>
            </a:extLst>
          </p:cNvPr>
          <p:cNvSpPr/>
          <p:nvPr/>
        </p:nvSpPr>
        <p:spPr>
          <a:xfrm>
            <a:off x="136016" y="200258"/>
            <a:ext cx="377582" cy="378728"/>
          </a:xfrm>
          <a:custGeom>
            <a:avLst/>
            <a:gdLst>
              <a:gd name="connsiteX0" fmla="*/ 490779 w 755371"/>
              <a:gd name="connsiteY0" fmla="*/ 17391 h 755380"/>
              <a:gd name="connsiteX1" fmla="*/ 737921 w 755371"/>
              <a:gd name="connsiteY1" fmla="*/ 490720 h 755380"/>
              <a:gd name="connsiteX2" fmla="*/ 264592 w 755371"/>
              <a:gd name="connsiteY2" fmla="*/ 737989 h 755380"/>
              <a:gd name="connsiteX3" fmla="*/ 17450 w 755371"/>
              <a:gd name="connsiteY3" fmla="*/ 264660 h 755380"/>
              <a:gd name="connsiteX4" fmla="*/ 490779 w 755371"/>
              <a:gd name="connsiteY4" fmla="*/ 17391 h 755380"/>
              <a:gd name="connsiteX5" fmla="*/ 490779 w 755371"/>
              <a:gd name="connsiteY5" fmla="*/ 17391 h 7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71" h="755380">
                <a:moveTo>
                  <a:pt x="490779" y="17391"/>
                </a:moveTo>
                <a:cubicBezTo>
                  <a:pt x="689788" y="79875"/>
                  <a:pt x="800405" y="291711"/>
                  <a:pt x="737921" y="490720"/>
                </a:cubicBezTo>
                <a:cubicBezTo>
                  <a:pt x="675437" y="689729"/>
                  <a:pt x="463601" y="800346"/>
                  <a:pt x="264592" y="737989"/>
                </a:cubicBezTo>
                <a:cubicBezTo>
                  <a:pt x="65583" y="675505"/>
                  <a:pt x="-45034" y="463669"/>
                  <a:pt x="17450" y="264660"/>
                </a:cubicBezTo>
                <a:cubicBezTo>
                  <a:pt x="79934" y="65651"/>
                  <a:pt x="291770" y="-44966"/>
                  <a:pt x="490779" y="17391"/>
                </a:cubicBezTo>
                <a:lnTo>
                  <a:pt x="490779" y="17391"/>
                </a:lnTo>
                <a:close/>
              </a:path>
            </a:pathLst>
          </a:custGeom>
          <a:solidFill>
            <a:srgbClr val="FFE52C"/>
          </a:solidFill>
          <a:ln w="12700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9FCF147-A146-4C76-9F7F-CE651FC52101}"/>
              </a:ext>
            </a:extLst>
          </p:cNvPr>
          <p:cNvSpPr txBox="1"/>
          <p:nvPr/>
        </p:nvSpPr>
        <p:spPr>
          <a:xfrm>
            <a:off x="736377" y="214020"/>
            <a:ext cx="3244265" cy="461665"/>
          </a:xfrm>
          <a:prstGeom prst="homePlate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r>
              <a:rPr lang="fr-FR" sz="2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AS1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 Aaaa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D88E263-AF4C-4BF8-A4C6-82D808B97DDE}"/>
              </a:ext>
            </a:extLst>
          </p:cNvPr>
          <p:cNvSpPr txBox="1"/>
          <p:nvPr/>
        </p:nvSpPr>
        <p:spPr>
          <a:xfrm>
            <a:off x="4203422" y="102020"/>
            <a:ext cx="4141737" cy="648000"/>
          </a:xfrm>
          <a:prstGeom prst="homePlate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fr-FR" sz="2400" b="1" spc="-30" dirty="0"/>
              <a:t>Objectifs opérationnels</a:t>
            </a:r>
          </a:p>
        </p:txBody>
      </p:sp>
      <p:graphicFrame>
        <p:nvGraphicFramePr>
          <p:cNvPr id="8" name="Table 27">
            <a:extLst>
              <a:ext uri="{FF2B5EF4-FFF2-40B4-BE49-F238E27FC236}">
                <a16:creationId xmlns:a16="http://schemas.microsoft.com/office/drawing/2014/main" id="{C72CF9F0-763F-4512-8929-31DEFE09C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826398"/>
              </p:ext>
            </p:extLst>
          </p:nvPr>
        </p:nvGraphicFramePr>
        <p:xfrm>
          <a:off x="325120" y="1559230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1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xxxxxxxxxxx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xxxxxxxxxxxxxxxx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sp>
        <p:nvSpPr>
          <p:cNvPr id="9" name="TextBox 36">
            <a:extLst>
              <a:ext uri="{FF2B5EF4-FFF2-40B4-BE49-F238E27FC236}">
                <a16:creationId xmlns:a16="http://schemas.microsoft.com/office/drawing/2014/main" id="{8DAA8BE3-CB15-442C-BA6D-5B426405F19C}"/>
              </a:ext>
            </a:extLst>
          </p:cNvPr>
          <p:cNvSpPr txBox="1"/>
          <p:nvPr/>
        </p:nvSpPr>
        <p:spPr>
          <a:xfrm>
            <a:off x="2946256" y="1058159"/>
            <a:ext cx="4358162" cy="360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defTabSz="914400"/>
            <a:r>
              <a:rPr lang="fr-FR" sz="1600" b="1" dirty="0">
                <a:latin typeface="+mj-lt"/>
              </a:rPr>
              <a:t>Résumé de l’action</a:t>
            </a:r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E9D1F002-3EB7-41BA-BDC2-0CC5E866E1B7}"/>
              </a:ext>
            </a:extLst>
          </p:cNvPr>
          <p:cNvSpPr/>
          <p:nvPr/>
        </p:nvSpPr>
        <p:spPr>
          <a:xfrm>
            <a:off x="2803288" y="1364848"/>
            <a:ext cx="188708" cy="243493"/>
          </a:xfrm>
          <a:custGeom>
            <a:avLst/>
            <a:gdLst>
              <a:gd name="connsiteX0" fmla="*/ 57150 w 590550"/>
              <a:gd name="connsiteY0" fmla="*/ 704850 h 762000"/>
              <a:gd name="connsiteX1" fmla="*/ 57150 w 590550"/>
              <a:gd name="connsiteY1" fmla="*/ 57150 h 762000"/>
              <a:gd name="connsiteX2" fmla="*/ 295275 w 590550"/>
              <a:gd name="connsiteY2" fmla="*/ 57150 h 762000"/>
              <a:gd name="connsiteX3" fmla="*/ 295275 w 590550"/>
              <a:gd name="connsiteY3" fmla="*/ 257175 h 762000"/>
              <a:gd name="connsiteX4" fmla="*/ 533400 w 590550"/>
              <a:gd name="connsiteY4" fmla="*/ 257175 h 762000"/>
              <a:gd name="connsiteX5" fmla="*/ 533400 w 590550"/>
              <a:gd name="connsiteY5" fmla="*/ 704850 h 762000"/>
              <a:gd name="connsiteX6" fmla="*/ 57150 w 590550"/>
              <a:gd name="connsiteY6" fmla="*/ 704850 h 762000"/>
              <a:gd name="connsiteX7" fmla="*/ 352425 w 590550"/>
              <a:gd name="connsiteY7" fmla="*/ 80963 h 762000"/>
              <a:gd name="connsiteX8" fmla="*/ 471488 w 590550"/>
              <a:gd name="connsiteY8" fmla="*/ 200025 h 762000"/>
              <a:gd name="connsiteX9" fmla="*/ 352425 w 590550"/>
              <a:gd name="connsiteY9" fmla="*/ 200025 h 762000"/>
              <a:gd name="connsiteX10" fmla="*/ 352425 w 590550"/>
              <a:gd name="connsiteY10" fmla="*/ 80963 h 762000"/>
              <a:gd name="connsiteX11" fmla="*/ 352425 w 590550"/>
              <a:gd name="connsiteY11" fmla="*/ 0 h 762000"/>
              <a:gd name="connsiteX12" fmla="*/ 0 w 590550"/>
              <a:gd name="connsiteY12" fmla="*/ 0 h 762000"/>
              <a:gd name="connsiteX13" fmla="*/ 0 w 590550"/>
              <a:gd name="connsiteY13" fmla="*/ 762000 h 762000"/>
              <a:gd name="connsiteX14" fmla="*/ 590550 w 590550"/>
              <a:gd name="connsiteY14" fmla="*/ 762000 h 762000"/>
              <a:gd name="connsiteX15" fmla="*/ 590550 w 590550"/>
              <a:gd name="connsiteY15" fmla="*/ 209550 h 762000"/>
              <a:gd name="connsiteX16" fmla="*/ 352425 w 590550"/>
              <a:gd name="connsiteY16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550" h="762000">
                <a:moveTo>
                  <a:pt x="57150" y="704850"/>
                </a:moveTo>
                <a:lnTo>
                  <a:pt x="57150" y="57150"/>
                </a:lnTo>
                <a:lnTo>
                  <a:pt x="295275" y="57150"/>
                </a:lnTo>
                <a:lnTo>
                  <a:pt x="295275" y="257175"/>
                </a:lnTo>
                <a:lnTo>
                  <a:pt x="533400" y="257175"/>
                </a:lnTo>
                <a:lnTo>
                  <a:pt x="533400" y="704850"/>
                </a:lnTo>
                <a:lnTo>
                  <a:pt x="57150" y="704850"/>
                </a:lnTo>
                <a:close/>
                <a:moveTo>
                  <a:pt x="352425" y="80963"/>
                </a:moveTo>
                <a:lnTo>
                  <a:pt x="471488" y="200025"/>
                </a:lnTo>
                <a:lnTo>
                  <a:pt x="352425" y="200025"/>
                </a:lnTo>
                <a:lnTo>
                  <a:pt x="352425" y="80963"/>
                </a:lnTo>
                <a:close/>
                <a:moveTo>
                  <a:pt x="352425" y="0"/>
                </a:moveTo>
                <a:lnTo>
                  <a:pt x="0" y="0"/>
                </a:lnTo>
                <a:lnTo>
                  <a:pt x="0" y="762000"/>
                </a:lnTo>
                <a:lnTo>
                  <a:pt x="590550" y="762000"/>
                </a:lnTo>
                <a:lnTo>
                  <a:pt x="590550" y="209550"/>
                </a:lnTo>
                <a:lnTo>
                  <a:pt x="352425" y="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18" name="TextBox 36">
            <a:extLst>
              <a:ext uri="{FF2B5EF4-FFF2-40B4-BE49-F238E27FC236}">
                <a16:creationId xmlns:a16="http://schemas.microsoft.com/office/drawing/2014/main" id="{62AD76D3-EC88-4E85-9953-AF180AC32320}"/>
              </a:ext>
            </a:extLst>
          </p:cNvPr>
          <p:cNvSpPr txBox="1"/>
          <p:nvPr/>
        </p:nvSpPr>
        <p:spPr>
          <a:xfrm>
            <a:off x="7919048" y="1087787"/>
            <a:ext cx="1719500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 defTabSz="914400"/>
            <a:r>
              <a:rPr lang="fr-FR" sz="1400" b="1" dirty="0">
                <a:latin typeface="+mj-lt"/>
              </a:rPr>
              <a:t>Indicateur</a:t>
            </a:r>
          </a:p>
        </p:txBody>
      </p:sp>
      <p:sp>
        <p:nvSpPr>
          <p:cNvPr id="21" name="TextBox 36">
            <a:extLst>
              <a:ext uri="{FF2B5EF4-FFF2-40B4-BE49-F238E27FC236}">
                <a16:creationId xmlns:a16="http://schemas.microsoft.com/office/drawing/2014/main" id="{A9873E21-E593-4D88-8583-B5FF4DA8CDFB}"/>
              </a:ext>
            </a:extLst>
          </p:cNvPr>
          <p:cNvSpPr txBox="1"/>
          <p:nvPr/>
        </p:nvSpPr>
        <p:spPr>
          <a:xfrm>
            <a:off x="10281919" y="1018538"/>
            <a:ext cx="1619212" cy="446276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>
            <a:defPPr>
              <a:defRPr lang="en-US"/>
            </a:defPPr>
            <a:lvl1pPr defTabSz="914400">
              <a:defRPr sz="1400" b="1">
                <a:latin typeface="+mj-lt"/>
              </a:defRPr>
            </a:lvl1pPr>
          </a:lstStyle>
          <a:p>
            <a:pPr algn="ctr"/>
            <a:r>
              <a:rPr lang="fr-FR" dirty="0"/>
              <a:t>Calendrier</a:t>
            </a:r>
            <a:endParaRPr lang="fr-FR" sz="900" dirty="0"/>
          </a:p>
          <a:p>
            <a:pPr algn="ctr"/>
            <a:r>
              <a:rPr lang="fr-FR" sz="900" dirty="0"/>
              <a:t>Début Fin Récurrence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BED529D-78F4-4B26-BD05-F201177D1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544" y="1002984"/>
            <a:ext cx="427727" cy="45562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551EB0B-99EE-4CDB-832D-117C839F0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9921" y="985865"/>
            <a:ext cx="487400" cy="49755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CB33824-397D-482D-BC1D-616DC749CC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9558" y="982018"/>
            <a:ext cx="487986" cy="497554"/>
          </a:xfrm>
          <a:prstGeom prst="rect">
            <a:avLst/>
          </a:prstGeom>
        </p:spPr>
      </p:pic>
      <p:graphicFrame>
        <p:nvGraphicFramePr>
          <p:cNvPr id="22" name="Table 27">
            <a:extLst>
              <a:ext uri="{FF2B5EF4-FFF2-40B4-BE49-F238E27FC236}">
                <a16:creationId xmlns:a16="http://schemas.microsoft.com/office/drawing/2014/main" id="{146CB988-02D2-4078-96FA-E64EE80D3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21407"/>
              </p:ext>
            </p:extLst>
          </p:nvPr>
        </p:nvGraphicFramePr>
        <p:xfrm>
          <a:off x="325120" y="3316784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2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xxxxxxxxxxxxx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graphicFrame>
        <p:nvGraphicFramePr>
          <p:cNvPr id="23" name="Table 27">
            <a:extLst>
              <a:ext uri="{FF2B5EF4-FFF2-40B4-BE49-F238E27FC236}">
                <a16:creationId xmlns:a16="http://schemas.microsoft.com/office/drawing/2014/main" id="{2D5DE405-D46C-4BC6-98D1-17E5C9BF05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364954"/>
              </p:ext>
            </p:extLst>
          </p:nvPr>
        </p:nvGraphicFramePr>
        <p:xfrm>
          <a:off x="325120" y="5029099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3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xxxxxxx</a:t>
                      </a:r>
                      <a:endParaRPr lang="fr-FR" sz="1200" kern="1200" noProof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aaaaaaaaa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zzzzzzzzzzz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044DDC4D-97F8-4D6C-8FED-4BD8781BEFE1}"/>
              </a:ext>
            </a:extLst>
          </p:cNvPr>
          <p:cNvSpPr txBox="1"/>
          <p:nvPr/>
        </p:nvSpPr>
        <p:spPr>
          <a:xfrm>
            <a:off x="7358866" y="2459816"/>
            <a:ext cx="4564049" cy="1776622"/>
          </a:xfrm>
          <a:prstGeom prst="rect">
            <a:avLst/>
          </a:prstGeom>
          <a:solidFill>
            <a:srgbClr val="FD9D67"/>
          </a:solidFill>
        </p:spPr>
        <p:txBody>
          <a:bodyPr wrap="square" lIns="72000" tIns="72000" rIns="72000" bIns="72000" rtlCol="0" anchor="ctr" anchorCtr="0">
            <a:spAutoFit/>
          </a:bodyPr>
          <a:lstStyle>
            <a:defPPr>
              <a:defRPr lang="en-US"/>
            </a:defPPr>
            <a:lvl1pPr marL="171450" indent="-171450">
              <a:buFont typeface="Wingdings" panose="05000000000000000000" pitchFamily="2" charset="2"/>
              <a:buChar char="§"/>
              <a:defRPr sz="1000" b="1">
                <a:solidFill>
                  <a:schemeClr val="bg1"/>
                </a:solidFill>
              </a:defRPr>
            </a:lvl1pPr>
          </a:lstStyle>
          <a:p>
            <a:pPr marL="0" indent="0" algn="ctr">
              <a:buNone/>
            </a:pPr>
            <a:r>
              <a:rPr lang="fr-FR" sz="1400" dirty="0"/>
              <a:t>Par Axe Stratégique et pour les objectifs prioritaires</a:t>
            </a:r>
          </a:p>
          <a:p>
            <a:pPr marL="0" indent="0">
              <a:buNone/>
            </a:pPr>
            <a:endParaRPr lang="fr-FR" sz="1050" dirty="0"/>
          </a:p>
          <a:p>
            <a:r>
              <a:rPr lang="fr-FR" sz="1400" dirty="0"/>
              <a:t>Résumez vos actions clés avec si possible une indication sur le résultat à atteindre et le calendrier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1400" dirty="0"/>
              <a:t>Adapter la diapositive en fonction du nombre d’objectifs</a:t>
            </a:r>
          </a:p>
        </p:txBody>
      </p:sp>
    </p:spTree>
    <p:extLst>
      <p:ext uri="{BB962C8B-B14F-4D97-AF65-F5344CB8AC3E}">
        <p14:creationId xmlns:p14="http://schemas.microsoft.com/office/powerpoint/2010/main" val="3465961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554C63F-FF4E-4491-BC72-502698A24579}"/>
              </a:ext>
            </a:extLst>
          </p:cNvPr>
          <p:cNvSpPr txBox="1"/>
          <p:nvPr/>
        </p:nvSpPr>
        <p:spPr>
          <a:xfrm rot="306924">
            <a:off x="9373841" y="168938"/>
            <a:ext cx="25117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>
                <a:latin typeface="+mj-lt"/>
              </a:rPr>
              <a:t>Actions</a:t>
            </a:r>
          </a:p>
        </p:txBody>
      </p:sp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5A697583-122D-426A-8B18-CE80CB49557B}"/>
              </a:ext>
            </a:extLst>
          </p:cNvPr>
          <p:cNvSpPr/>
          <p:nvPr/>
        </p:nvSpPr>
        <p:spPr>
          <a:xfrm>
            <a:off x="136016" y="200258"/>
            <a:ext cx="377582" cy="378728"/>
          </a:xfrm>
          <a:custGeom>
            <a:avLst/>
            <a:gdLst>
              <a:gd name="connsiteX0" fmla="*/ 490779 w 755371"/>
              <a:gd name="connsiteY0" fmla="*/ 17391 h 755380"/>
              <a:gd name="connsiteX1" fmla="*/ 737921 w 755371"/>
              <a:gd name="connsiteY1" fmla="*/ 490720 h 755380"/>
              <a:gd name="connsiteX2" fmla="*/ 264592 w 755371"/>
              <a:gd name="connsiteY2" fmla="*/ 737989 h 755380"/>
              <a:gd name="connsiteX3" fmla="*/ 17450 w 755371"/>
              <a:gd name="connsiteY3" fmla="*/ 264660 h 755380"/>
              <a:gd name="connsiteX4" fmla="*/ 490779 w 755371"/>
              <a:gd name="connsiteY4" fmla="*/ 17391 h 755380"/>
              <a:gd name="connsiteX5" fmla="*/ 490779 w 755371"/>
              <a:gd name="connsiteY5" fmla="*/ 17391 h 7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71" h="755380">
                <a:moveTo>
                  <a:pt x="490779" y="17391"/>
                </a:moveTo>
                <a:cubicBezTo>
                  <a:pt x="689788" y="79875"/>
                  <a:pt x="800405" y="291711"/>
                  <a:pt x="737921" y="490720"/>
                </a:cubicBezTo>
                <a:cubicBezTo>
                  <a:pt x="675437" y="689729"/>
                  <a:pt x="463601" y="800346"/>
                  <a:pt x="264592" y="737989"/>
                </a:cubicBezTo>
                <a:cubicBezTo>
                  <a:pt x="65583" y="675505"/>
                  <a:pt x="-45034" y="463669"/>
                  <a:pt x="17450" y="264660"/>
                </a:cubicBezTo>
                <a:cubicBezTo>
                  <a:pt x="79934" y="65651"/>
                  <a:pt x="291770" y="-44966"/>
                  <a:pt x="490779" y="17391"/>
                </a:cubicBezTo>
                <a:lnTo>
                  <a:pt x="490779" y="17391"/>
                </a:lnTo>
                <a:close/>
              </a:path>
            </a:pathLst>
          </a:custGeom>
          <a:solidFill>
            <a:srgbClr val="FFE52C"/>
          </a:solidFill>
          <a:ln w="12700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9FCF147-A146-4C76-9F7F-CE651FC52101}"/>
              </a:ext>
            </a:extLst>
          </p:cNvPr>
          <p:cNvSpPr txBox="1"/>
          <p:nvPr/>
        </p:nvSpPr>
        <p:spPr>
          <a:xfrm>
            <a:off x="736377" y="176790"/>
            <a:ext cx="3244265" cy="461665"/>
          </a:xfrm>
          <a:prstGeom prst="homePlate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r>
              <a:rPr lang="fr-FR" sz="2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AS2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 Bbb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D88E263-AF4C-4BF8-A4C6-82D808B97DDE}"/>
              </a:ext>
            </a:extLst>
          </p:cNvPr>
          <p:cNvSpPr txBox="1"/>
          <p:nvPr/>
        </p:nvSpPr>
        <p:spPr>
          <a:xfrm>
            <a:off x="4203422" y="102020"/>
            <a:ext cx="4141737" cy="648000"/>
          </a:xfrm>
          <a:prstGeom prst="homePlate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fr-FR" sz="2400" b="1" spc="-30" dirty="0"/>
              <a:t>Objectifs opérationnels</a:t>
            </a:r>
          </a:p>
        </p:txBody>
      </p:sp>
      <p:graphicFrame>
        <p:nvGraphicFramePr>
          <p:cNvPr id="8" name="Table 27">
            <a:extLst>
              <a:ext uri="{FF2B5EF4-FFF2-40B4-BE49-F238E27FC236}">
                <a16:creationId xmlns:a16="http://schemas.microsoft.com/office/drawing/2014/main" id="{C72CF9F0-763F-4512-8929-31DEFE09C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944983"/>
              </p:ext>
            </p:extLst>
          </p:nvPr>
        </p:nvGraphicFramePr>
        <p:xfrm>
          <a:off x="325120" y="1559230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1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aaaaaaaa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 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sp>
        <p:nvSpPr>
          <p:cNvPr id="9" name="TextBox 36">
            <a:extLst>
              <a:ext uri="{FF2B5EF4-FFF2-40B4-BE49-F238E27FC236}">
                <a16:creationId xmlns:a16="http://schemas.microsoft.com/office/drawing/2014/main" id="{8DAA8BE3-CB15-442C-BA6D-5B426405F19C}"/>
              </a:ext>
            </a:extLst>
          </p:cNvPr>
          <p:cNvSpPr txBox="1"/>
          <p:nvPr/>
        </p:nvSpPr>
        <p:spPr>
          <a:xfrm>
            <a:off x="2946256" y="1058159"/>
            <a:ext cx="4358162" cy="360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defTabSz="914400"/>
            <a:r>
              <a:rPr lang="fr-FR" sz="1600" b="1" dirty="0">
                <a:latin typeface="+mj-lt"/>
              </a:rPr>
              <a:t>Résumé de l’action</a:t>
            </a:r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E9D1F002-3EB7-41BA-BDC2-0CC5E866E1B7}"/>
              </a:ext>
            </a:extLst>
          </p:cNvPr>
          <p:cNvSpPr/>
          <p:nvPr/>
        </p:nvSpPr>
        <p:spPr>
          <a:xfrm>
            <a:off x="2803288" y="1364848"/>
            <a:ext cx="188708" cy="243493"/>
          </a:xfrm>
          <a:custGeom>
            <a:avLst/>
            <a:gdLst>
              <a:gd name="connsiteX0" fmla="*/ 57150 w 590550"/>
              <a:gd name="connsiteY0" fmla="*/ 704850 h 762000"/>
              <a:gd name="connsiteX1" fmla="*/ 57150 w 590550"/>
              <a:gd name="connsiteY1" fmla="*/ 57150 h 762000"/>
              <a:gd name="connsiteX2" fmla="*/ 295275 w 590550"/>
              <a:gd name="connsiteY2" fmla="*/ 57150 h 762000"/>
              <a:gd name="connsiteX3" fmla="*/ 295275 w 590550"/>
              <a:gd name="connsiteY3" fmla="*/ 257175 h 762000"/>
              <a:gd name="connsiteX4" fmla="*/ 533400 w 590550"/>
              <a:gd name="connsiteY4" fmla="*/ 257175 h 762000"/>
              <a:gd name="connsiteX5" fmla="*/ 533400 w 590550"/>
              <a:gd name="connsiteY5" fmla="*/ 704850 h 762000"/>
              <a:gd name="connsiteX6" fmla="*/ 57150 w 590550"/>
              <a:gd name="connsiteY6" fmla="*/ 704850 h 762000"/>
              <a:gd name="connsiteX7" fmla="*/ 352425 w 590550"/>
              <a:gd name="connsiteY7" fmla="*/ 80963 h 762000"/>
              <a:gd name="connsiteX8" fmla="*/ 471488 w 590550"/>
              <a:gd name="connsiteY8" fmla="*/ 200025 h 762000"/>
              <a:gd name="connsiteX9" fmla="*/ 352425 w 590550"/>
              <a:gd name="connsiteY9" fmla="*/ 200025 h 762000"/>
              <a:gd name="connsiteX10" fmla="*/ 352425 w 590550"/>
              <a:gd name="connsiteY10" fmla="*/ 80963 h 762000"/>
              <a:gd name="connsiteX11" fmla="*/ 352425 w 590550"/>
              <a:gd name="connsiteY11" fmla="*/ 0 h 762000"/>
              <a:gd name="connsiteX12" fmla="*/ 0 w 590550"/>
              <a:gd name="connsiteY12" fmla="*/ 0 h 762000"/>
              <a:gd name="connsiteX13" fmla="*/ 0 w 590550"/>
              <a:gd name="connsiteY13" fmla="*/ 762000 h 762000"/>
              <a:gd name="connsiteX14" fmla="*/ 590550 w 590550"/>
              <a:gd name="connsiteY14" fmla="*/ 762000 h 762000"/>
              <a:gd name="connsiteX15" fmla="*/ 590550 w 590550"/>
              <a:gd name="connsiteY15" fmla="*/ 209550 h 762000"/>
              <a:gd name="connsiteX16" fmla="*/ 352425 w 590550"/>
              <a:gd name="connsiteY16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550" h="762000">
                <a:moveTo>
                  <a:pt x="57150" y="704850"/>
                </a:moveTo>
                <a:lnTo>
                  <a:pt x="57150" y="57150"/>
                </a:lnTo>
                <a:lnTo>
                  <a:pt x="295275" y="57150"/>
                </a:lnTo>
                <a:lnTo>
                  <a:pt x="295275" y="257175"/>
                </a:lnTo>
                <a:lnTo>
                  <a:pt x="533400" y="257175"/>
                </a:lnTo>
                <a:lnTo>
                  <a:pt x="533400" y="704850"/>
                </a:lnTo>
                <a:lnTo>
                  <a:pt x="57150" y="704850"/>
                </a:lnTo>
                <a:close/>
                <a:moveTo>
                  <a:pt x="352425" y="80963"/>
                </a:moveTo>
                <a:lnTo>
                  <a:pt x="471488" y="200025"/>
                </a:lnTo>
                <a:lnTo>
                  <a:pt x="352425" y="200025"/>
                </a:lnTo>
                <a:lnTo>
                  <a:pt x="352425" y="80963"/>
                </a:lnTo>
                <a:close/>
                <a:moveTo>
                  <a:pt x="352425" y="0"/>
                </a:moveTo>
                <a:lnTo>
                  <a:pt x="0" y="0"/>
                </a:lnTo>
                <a:lnTo>
                  <a:pt x="0" y="762000"/>
                </a:lnTo>
                <a:lnTo>
                  <a:pt x="590550" y="762000"/>
                </a:lnTo>
                <a:lnTo>
                  <a:pt x="590550" y="209550"/>
                </a:lnTo>
                <a:lnTo>
                  <a:pt x="352425" y="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18" name="TextBox 36">
            <a:extLst>
              <a:ext uri="{FF2B5EF4-FFF2-40B4-BE49-F238E27FC236}">
                <a16:creationId xmlns:a16="http://schemas.microsoft.com/office/drawing/2014/main" id="{62AD76D3-EC88-4E85-9953-AF180AC32320}"/>
              </a:ext>
            </a:extLst>
          </p:cNvPr>
          <p:cNvSpPr txBox="1"/>
          <p:nvPr/>
        </p:nvSpPr>
        <p:spPr>
          <a:xfrm>
            <a:off x="7919048" y="1061676"/>
            <a:ext cx="1719500" cy="360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 defTabSz="914400"/>
            <a:r>
              <a:rPr lang="fr-FR" sz="1400" b="1" dirty="0">
                <a:latin typeface="+mj-lt"/>
              </a:rPr>
              <a:t>Objectifs</a:t>
            </a:r>
          </a:p>
        </p:txBody>
      </p:sp>
      <p:sp>
        <p:nvSpPr>
          <p:cNvPr id="21" name="TextBox 36">
            <a:extLst>
              <a:ext uri="{FF2B5EF4-FFF2-40B4-BE49-F238E27FC236}">
                <a16:creationId xmlns:a16="http://schemas.microsoft.com/office/drawing/2014/main" id="{A9873E21-E593-4D88-8583-B5FF4DA8CDFB}"/>
              </a:ext>
            </a:extLst>
          </p:cNvPr>
          <p:cNvSpPr txBox="1"/>
          <p:nvPr/>
        </p:nvSpPr>
        <p:spPr>
          <a:xfrm>
            <a:off x="10281919" y="1018538"/>
            <a:ext cx="1619212" cy="446276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>
            <a:defPPr>
              <a:defRPr lang="en-US"/>
            </a:defPPr>
            <a:lvl1pPr defTabSz="914400">
              <a:defRPr sz="1400" b="1">
                <a:latin typeface="+mj-lt"/>
              </a:defRPr>
            </a:lvl1pPr>
          </a:lstStyle>
          <a:p>
            <a:pPr algn="ctr"/>
            <a:r>
              <a:rPr lang="fr-FR" dirty="0"/>
              <a:t>Calendrier</a:t>
            </a:r>
            <a:endParaRPr lang="fr-FR" sz="900" dirty="0"/>
          </a:p>
          <a:p>
            <a:pPr algn="ctr"/>
            <a:r>
              <a:rPr lang="fr-FR" sz="900" dirty="0"/>
              <a:t>Début Fin Récurrence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BED529D-78F4-4B26-BD05-F201177D1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544" y="1002984"/>
            <a:ext cx="427727" cy="45562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551EB0B-99EE-4CDB-832D-117C839F0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9921" y="985865"/>
            <a:ext cx="487400" cy="49755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CB33824-397D-482D-BC1D-616DC749CC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9558" y="982018"/>
            <a:ext cx="487986" cy="497554"/>
          </a:xfrm>
          <a:prstGeom prst="rect">
            <a:avLst/>
          </a:prstGeom>
        </p:spPr>
      </p:pic>
      <p:graphicFrame>
        <p:nvGraphicFramePr>
          <p:cNvPr id="22" name="Table 27">
            <a:extLst>
              <a:ext uri="{FF2B5EF4-FFF2-40B4-BE49-F238E27FC236}">
                <a16:creationId xmlns:a16="http://schemas.microsoft.com/office/drawing/2014/main" id="{146CB988-02D2-4078-96FA-E64EE80D3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192507"/>
              </p:ext>
            </p:extLst>
          </p:nvPr>
        </p:nvGraphicFramePr>
        <p:xfrm>
          <a:off x="325120" y="3316784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2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zzzzzzzzzz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graphicFrame>
        <p:nvGraphicFramePr>
          <p:cNvPr id="23" name="Table 27">
            <a:extLst>
              <a:ext uri="{FF2B5EF4-FFF2-40B4-BE49-F238E27FC236}">
                <a16:creationId xmlns:a16="http://schemas.microsoft.com/office/drawing/2014/main" id="{2D5DE405-D46C-4BC6-98D1-17E5C9BF05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891049"/>
              </p:ext>
            </p:extLst>
          </p:nvPr>
        </p:nvGraphicFramePr>
        <p:xfrm>
          <a:off x="325120" y="5029099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3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eeeeeeeeeee</a:t>
                      </a:r>
                      <a:endParaRPr lang="fr-FR" sz="1200" kern="1200" noProof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xxxxxxxxxxxxxxx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zzzzzzzzzzz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125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554C63F-FF4E-4491-BC72-502698A24579}"/>
              </a:ext>
            </a:extLst>
          </p:cNvPr>
          <p:cNvSpPr txBox="1"/>
          <p:nvPr/>
        </p:nvSpPr>
        <p:spPr>
          <a:xfrm rot="306924">
            <a:off x="9373841" y="168938"/>
            <a:ext cx="25117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>
                <a:latin typeface="+mj-lt"/>
              </a:rPr>
              <a:t>Actions</a:t>
            </a:r>
          </a:p>
        </p:txBody>
      </p:sp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5A697583-122D-426A-8B18-CE80CB49557B}"/>
              </a:ext>
            </a:extLst>
          </p:cNvPr>
          <p:cNvSpPr/>
          <p:nvPr/>
        </p:nvSpPr>
        <p:spPr>
          <a:xfrm>
            <a:off x="136016" y="200258"/>
            <a:ext cx="377582" cy="378728"/>
          </a:xfrm>
          <a:custGeom>
            <a:avLst/>
            <a:gdLst>
              <a:gd name="connsiteX0" fmla="*/ 490779 w 755371"/>
              <a:gd name="connsiteY0" fmla="*/ 17391 h 755380"/>
              <a:gd name="connsiteX1" fmla="*/ 737921 w 755371"/>
              <a:gd name="connsiteY1" fmla="*/ 490720 h 755380"/>
              <a:gd name="connsiteX2" fmla="*/ 264592 w 755371"/>
              <a:gd name="connsiteY2" fmla="*/ 737989 h 755380"/>
              <a:gd name="connsiteX3" fmla="*/ 17450 w 755371"/>
              <a:gd name="connsiteY3" fmla="*/ 264660 h 755380"/>
              <a:gd name="connsiteX4" fmla="*/ 490779 w 755371"/>
              <a:gd name="connsiteY4" fmla="*/ 17391 h 755380"/>
              <a:gd name="connsiteX5" fmla="*/ 490779 w 755371"/>
              <a:gd name="connsiteY5" fmla="*/ 17391 h 7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71" h="755380">
                <a:moveTo>
                  <a:pt x="490779" y="17391"/>
                </a:moveTo>
                <a:cubicBezTo>
                  <a:pt x="689788" y="79875"/>
                  <a:pt x="800405" y="291711"/>
                  <a:pt x="737921" y="490720"/>
                </a:cubicBezTo>
                <a:cubicBezTo>
                  <a:pt x="675437" y="689729"/>
                  <a:pt x="463601" y="800346"/>
                  <a:pt x="264592" y="737989"/>
                </a:cubicBezTo>
                <a:cubicBezTo>
                  <a:pt x="65583" y="675505"/>
                  <a:pt x="-45034" y="463669"/>
                  <a:pt x="17450" y="264660"/>
                </a:cubicBezTo>
                <a:cubicBezTo>
                  <a:pt x="79934" y="65651"/>
                  <a:pt x="291770" y="-44966"/>
                  <a:pt x="490779" y="17391"/>
                </a:cubicBezTo>
                <a:lnTo>
                  <a:pt x="490779" y="17391"/>
                </a:lnTo>
                <a:close/>
              </a:path>
            </a:pathLst>
          </a:custGeom>
          <a:solidFill>
            <a:srgbClr val="FFE52C"/>
          </a:solidFill>
          <a:ln w="12700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9FCF147-A146-4C76-9F7F-CE651FC52101}"/>
              </a:ext>
            </a:extLst>
          </p:cNvPr>
          <p:cNvSpPr txBox="1"/>
          <p:nvPr/>
        </p:nvSpPr>
        <p:spPr>
          <a:xfrm>
            <a:off x="736377" y="194045"/>
            <a:ext cx="3244265" cy="461665"/>
          </a:xfrm>
          <a:prstGeom prst="homePlate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r>
              <a:rPr lang="fr-FR" sz="2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AS3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  Cccc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D88E263-AF4C-4BF8-A4C6-82D808B97DDE}"/>
              </a:ext>
            </a:extLst>
          </p:cNvPr>
          <p:cNvSpPr txBox="1"/>
          <p:nvPr/>
        </p:nvSpPr>
        <p:spPr>
          <a:xfrm>
            <a:off x="4203422" y="102020"/>
            <a:ext cx="4141737" cy="648000"/>
          </a:xfrm>
          <a:prstGeom prst="homePlate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fr-FR" sz="2400" b="1" spc="-30" dirty="0"/>
              <a:t>Objectifs opérationnels</a:t>
            </a:r>
          </a:p>
        </p:txBody>
      </p:sp>
      <p:graphicFrame>
        <p:nvGraphicFramePr>
          <p:cNvPr id="8" name="Table 27">
            <a:extLst>
              <a:ext uri="{FF2B5EF4-FFF2-40B4-BE49-F238E27FC236}">
                <a16:creationId xmlns:a16="http://schemas.microsoft.com/office/drawing/2014/main" id="{C72CF9F0-763F-4512-8929-31DEFE09C58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120" y="1559230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1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aaaaaaaa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 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sp>
        <p:nvSpPr>
          <p:cNvPr id="9" name="TextBox 36">
            <a:extLst>
              <a:ext uri="{FF2B5EF4-FFF2-40B4-BE49-F238E27FC236}">
                <a16:creationId xmlns:a16="http://schemas.microsoft.com/office/drawing/2014/main" id="{8DAA8BE3-CB15-442C-BA6D-5B426405F19C}"/>
              </a:ext>
            </a:extLst>
          </p:cNvPr>
          <p:cNvSpPr txBox="1"/>
          <p:nvPr/>
        </p:nvSpPr>
        <p:spPr>
          <a:xfrm>
            <a:off x="2946256" y="1058159"/>
            <a:ext cx="4358162" cy="360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defTabSz="914400"/>
            <a:r>
              <a:rPr lang="fr-FR" sz="1600" b="1" dirty="0">
                <a:latin typeface="+mj-lt"/>
              </a:rPr>
              <a:t>Résumé de l’action</a:t>
            </a:r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E9D1F002-3EB7-41BA-BDC2-0CC5E866E1B7}"/>
              </a:ext>
            </a:extLst>
          </p:cNvPr>
          <p:cNvSpPr/>
          <p:nvPr/>
        </p:nvSpPr>
        <p:spPr>
          <a:xfrm>
            <a:off x="2803288" y="1364848"/>
            <a:ext cx="188708" cy="243493"/>
          </a:xfrm>
          <a:custGeom>
            <a:avLst/>
            <a:gdLst>
              <a:gd name="connsiteX0" fmla="*/ 57150 w 590550"/>
              <a:gd name="connsiteY0" fmla="*/ 704850 h 762000"/>
              <a:gd name="connsiteX1" fmla="*/ 57150 w 590550"/>
              <a:gd name="connsiteY1" fmla="*/ 57150 h 762000"/>
              <a:gd name="connsiteX2" fmla="*/ 295275 w 590550"/>
              <a:gd name="connsiteY2" fmla="*/ 57150 h 762000"/>
              <a:gd name="connsiteX3" fmla="*/ 295275 w 590550"/>
              <a:gd name="connsiteY3" fmla="*/ 257175 h 762000"/>
              <a:gd name="connsiteX4" fmla="*/ 533400 w 590550"/>
              <a:gd name="connsiteY4" fmla="*/ 257175 h 762000"/>
              <a:gd name="connsiteX5" fmla="*/ 533400 w 590550"/>
              <a:gd name="connsiteY5" fmla="*/ 704850 h 762000"/>
              <a:gd name="connsiteX6" fmla="*/ 57150 w 590550"/>
              <a:gd name="connsiteY6" fmla="*/ 704850 h 762000"/>
              <a:gd name="connsiteX7" fmla="*/ 352425 w 590550"/>
              <a:gd name="connsiteY7" fmla="*/ 80963 h 762000"/>
              <a:gd name="connsiteX8" fmla="*/ 471488 w 590550"/>
              <a:gd name="connsiteY8" fmla="*/ 200025 h 762000"/>
              <a:gd name="connsiteX9" fmla="*/ 352425 w 590550"/>
              <a:gd name="connsiteY9" fmla="*/ 200025 h 762000"/>
              <a:gd name="connsiteX10" fmla="*/ 352425 w 590550"/>
              <a:gd name="connsiteY10" fmla="*/ 80963 h 762000"/>
              <a:gd name="connsiteX11" fmla="*/ 352425 w 590550"/>
              <a:gd name="connsiteY11" fmla="*/ 0 h 762000"/>
              <a:gd name="connsiteX12" fmla="*/ 0 w 590550"/>
              <a:gd name="connsiteY12" fmla="*/ 0 h 762000"/>
              <a:gd name="connsiteX13" fmla="*/ 0 w 590550"/>
              <a:gd name="connsiteY13" fmla="*/ 762000 h 762000"/>
              <a:gd name="connsiteX14" fmla="*/ 590550 w 590550"/>
              <a:gd name="connsiteY14" fmla="*/ 762000 h 762000"/>
              <a:gd name="connsiteX15" fmla="*/ 590550 w 590550"/>
              <a:gd name="connsiteY15" fmla="*/ 209550 h 762000"/>
              <a:gd name="connsiteX16" fmla="*/ 352425 w 590550"/>
              <a:gd name="connsiteY16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550" h="762000">
                <a:moveTo>
                  <a:pt x="57150" y="704850"/>
                </a:moveTo>
                <a:lnTo>
                  <a:pt x="57150" y="57150"/>
                </a:lnTo>
                <a:lnTo>
                  <a:pt x="295275" y="57150"/>
                </a:lnTo>
                <a:lnTo>
                  <a:pt x="295275" y="257175"/>
                </a:lnTo>
                <a:lnTo>
                  <a:pt x="533400" y="257175"/>
                </a:lnTo>
                <a:lnTo>
                  <a:pt x="533400" y="704850"/>
                </a:lnTo>
                <a:lnTo>
                  <a:pt x="57150" y="704850"/>
                </a:lnTo>
                <a:close/>
                <a:moveTo>
                  <a:pt x="352425" y="80963"/>
                </a:moveTo>
                <a:lnTo>
                  <a:pt x="471488" y="200025"/>
                </a:lnTo>
                <a:lnTo>
                  <a:pt x="352425" y="200025"/>
                </a:lnTo>
                <a:lnTo>
                  <a:pt x="352425" y="80963"/>
                </a:lnTo>
                <a:close/>
                <a:moveTo>
                  <a:pt x="352425" y="0"/>
                </a:moveTo>
                <a:lnTo>
                  <a:pt x="0" y="0"/>
                </a:lnTo>
                <a:lnTo>
                  <a:pt x="0" y="762000"/>
                </a:lnTo>
                <a:lnTo>
                  <a:pt x="590550" y="762000"/>
                </a:lnTo>
                <a:lnTo>
                  <a:pt x="590550" y="209550"/>
                </a:lnTo>
                <a:lnTo>
                  <a:pt x="352425" y="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18" name="TextBox 36">
            <a:extLst>
              <a:ext uri="{FF2B5EF4-FFF2-40B4-BE49-F238E27FC236}">
                <a16:creationId xmlns:a16="http://schemas.microsoft.com/office/drawing/2014/main" id="{62AD76D3-EC88-4E85-9953-AF180AC32320}"/>
              </a:ext>
            </a:extLst>
          </p:cNvPr>
          <p:cNvSpPr txBox="1"/>
          <p:nvPr/>
        </p:nvSpPr>
        <p:spPr>
          <a:xfrm>
            <a:off x="7919048" y="1061676"/>
            <a:ext cx="1719500" cy="360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 defTabSz="914400"/>
            <a:r>
              <a:rPr lang="fr-FR" sz="1400" b="1" dirty="0">
                <a:latin typeface="+mj-lt"/>
              </a:rPr>
              <a:t>Objectifs</a:t>
            </a:r>
          </a:p>
        </p:txBody>
      </p:sp>
      <p:sp>
        <p:nvSpPr>
          <p:cNvPr id="21" name="TextBox 36">
            <a:extLst>
              <a:ext uri="{FF2B5EF4-FFF2-40B4-BE49-F238E27FC236}">
                <a16:creationId xmlns:a16="http://schemas.microsoft.com/office/drawing/2014/main" id="{A9873E21-E593-4D88-8583-B5FF4DA8CDFB}"/>
              </a:ext>
            </a:extLst>
          </p:cNvPr>
          <p:cNvSpPr txBox="1"/>
          <p:nvPr/>
        </p:nvSpPr>
        <p:spPr>
          <a:xfrm>
            <a:off x="10281919" y="1018538"/>
            <a:ext cx="1619212" cy="446276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>
            <a:defPPr>
              <a:defRPr lang="en-US"/>
            </a:defPPr>
            <a:lvl1pPr defTabSz="914400">
              <a:defRPr sz="1400" b="1">
                <a:latin typeface="+mj-lt"/>
              </a:defRPr>
            </a:lvl1pPr>
          </a:lstStyle>
          <a:p>
            <a:pPr algn="ctr"/>
            <a:r>
              <a:rPr lang="fr-FR" dirty="0"/>
              <a:t>Calendrier</a:t>
            </a:r>
            <a:endParaRPr lang="fr-FR" sz="900" dirty="0"/>
          </a:p>
          <a:p>
            <a:pPr algn="ctr"/>
            <a:r>
              <a:rPr lang="fr-FR" sz="900" dirty="0"/>
              <a:t>Début Fin Récurrence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BED529D-78F4-4B26-BD05-F201177D1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544" y="1002984"/>
            <a:ext cx="427727" cy="45562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551EB0B-99EE-4CDB-832D-117C839F0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9921" y="985865"/>
            <a:ext cx="487400" cy="49755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CB33824-397D-482D-BC1D-616DC749CC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9558" y="982018"/>
            <a:ext cx="487986" cy="497554"/>
          </a:xfrm>
          <a:prstGeom prst="rect">
            <a:avLst/>
          </a:prstGeom>
        </p:spPr>
      </p:pic>
      <p:graphicFrame>
        <p:nvGraphicFramePr>
          <p:cNvPr id="22" name="Table 27">
            <a:extLst>
              <a:ext uri="{FF2B5EF4-FFF2-40B4-BE49-F238E27FC236}">
                <a16:creationId xmlns:a16="http://schemas.microsoft.com/office/drawing/2014/main" id="{146CB988-02D2-4078-96FA-E64EE80D321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120" y="3316784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2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zzzzzzzzzz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graphicFrame>
        <p:nvGraphicFramePr>
          <p:cNvPr id="23" name="Table 27">
            <a:extLst>
              <a:ext uri="{FF2B5EF4-FFF2-40B4-BE49-F238E27FC236}">
                <a16:creationId xmlns:a16="http://schemas.microsoft.com/office/drawing/2014/main" id="{2D5DE405-D46C-4BC6-98D1-17E5C9BF05A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120" y="5029099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3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eeeeeeeeeee</a:t>
                      </a:r>
                      <a:endParaRPr lang="fr-FR" sz="1200" kern="1200" noProof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xxxxxxxxxxxxxxx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zzzzzzzzzzz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319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554C63F-FF4E-4491-BC72-502698A24579}"/>
              </a:ext>
            </a:extLst>
          </p:cNvPr>
          <p:cNvSpPr txBox="1"/>
          <p:nvPr/>
        </p:nvSpPr>
        <p:spPr>
          <a:xfrm rot="306924">
            <a:off x="9373841" y="168938"/>
            <a:ext cx="25117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>
                <a:latin typeface="+mj-lt"/>
              </a:rPr>
              <a:t>Actions</a:t>
            </a:r>
          </a:p>
        </p:txBody>
      </p:sp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5A697583-122D-426A-8B18-CE80CB49557B}"/>
              </a:ext>
            </a:extLst>
          </p:cNvPr>
          <p:cNvSpPr/>
          <p:nvPr/>
        </p:nvSpPr>
        <p:spPr>
          <a:xfrm>
            <a:off x="136016" y="200258"/>
            <a:ext cx="377582" cy="378728"/>
          </a:xfrm>
          <a:custGeom>
            <a:avLst/>
            <a:gdLst>
              <a:gd name="connsiteX0" fmla="*/ 490779 w 755371"/>
              <a:gd name="connsiteY0" fmla="*/ 17391 h 755380"/>
              <a:gd name="connsiteX1" fmla="*/ 737921 w 755371"/>
              <a:gd name="connsiteY1" fmla="*/ 490720 h 755380"/>
              <a:gd name="connsiteX2" fmla="*/ 264592 w 755371"/>
              <a:gd name="connsiteY2" fmla="*/ 737989 h 755380"/>
              <a:gd name="connsiteX3" fmla="*/ 17450 w 755371"/>
              <a:gd name="connsiteY3" fmla="*/ 264660 h 755380"/>
              <a:gd name="connsiteX4" fmla="*/ 490779 w 755371"/>
              <a:gd name="connsiteY4" fmla="*/ 17391 h 755380"/>
              <a:gd name="connsiteX5" fmla="*/ 490779 w 755371"/>
              <a:gd name="connsiteY5" fmla="*/ 17391 h 7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71" h="755380">
                <a:moveTo>
                  <a:pt x="490779" y="17391"/>
                </a:moveTo>
                <a:cubicBezTo>
                  <a:pt x="689788" y="79875"/>
                  <a:pt x="800405" y="291711"/>
                  <a:pt x="737921" y="490720"/>
                </a:cubicBezTo>
                <a:cubicBezTo>
                  <a:pt x="675437" y="689729"/>
                  <a:pt x="463601" y="800346"/>
                  <a:pt x="264592" y="737989"/>
                </a:cubicBezTo>
                <a:cubicBezTo>
                  <a:pt x="65583" y="675505"/>
                  <a:pt x="-45034" y="463669"/>
                  <a:pt x="17450" y="264660"/>
                </a:cubicBezTo>
                <a:cubicBezTo>
                  <a:pt x="79934" y="65651"/>
                  <a:pt x="291770" y="-44966"/>
                  <a:pt x="490779" y="17391"/>
                </a:cubicBezTo>
                <a:lnTo>
                  <a:pt x="490779" y="17391"/>
                </a:lnTo>
                <a:close/>
              </a:path>
            </a:pathLst>
          </a:custGeom>
          <a:solidFill>
            <a:srgbClr val="FFE52C"/>
          </a:solidFill>
          <a:ln w="12700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9FCF147-A146-4C76-9F7F-CE651FC52101}"/>
              </a:ext>
            </a:extLst>
          </p:cNvPr>
          <p:cNvSpPr txBox="1"/>
          <p:nvPr/>
        </p:nvSpPr>
        <p:spPr>
          <a:xfrm>
            <a:off x="736377" y="194045"/>
            <a:ext cx="3244265" cy="461665"/>
          </a:xfrm>
          <a:prstGeom prst="homePlate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r>
              <a:rPr lang="fr-FR" sz="2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AS4</a:t>
            </a:r>
            <a:r>
              <a:rPr lang="fr-F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 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Ddd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D88E263-AF4C-4BF8-A4C6-82D808B97DDE}"/>
              </a:ext>
            </a:extLst>
          </p:cNvPr>
          <p:cNvSpPr txBox="1"/>
          <p:nvPr/>
        </p:nvSpPr>
        <p:spPr>
          <a:xfrm>
            <a:off x="4203422" y="102020"/>
            <a:ext cx="4141737" cy="648000"/>
          </a:xfrm>
          <a:prstGeom prst="homePlate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fr-FR" sz="2400" b="1" spc="-30" dirty="0"/>
              <a:t>Objectifs opérationnels</a:t>
            </a:r>
          </a:p>
        </p:txBody>
      </p:sp>
      <p:graphicFrame>
        <p:nvGraphicFramePr>
          <p:cNvPr id="8" name="Table 27">
            <a:extLst>
              <a:ext uri="{FF2B5EF4-FFF2-40B4-BE49-F238E27FC236}">
                <a16:creationId xmlns:a16="http://schemas.microsoft.com/office/drawing/2014/main" id="{C72CF9F0-763F-4512-8929-31DEFE09C58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120" y="1559230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1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aaaaaaaa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 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sp>
        <p:nvSpPr>
          <p:cNvPr id="9" name="TextBox 36">
            <a:extLst>
              <a:ext uri="{FF2B5EF4-FFF2-40B4-BE49-F238E27FC236}">
                <a16:creationId xmlns:a16="http://schemas.microsoft.com/office/drawing/2014/main" id="{8DAA8BE3-CB15-442C-BA6D-5B426405F19C}"/>
              </a:ext>
            </a:extLst>
          </p:cNvPr>
          <p:cNvSpPr txBox="1"/>
          <p:nvPr/>
        </p:nvSpPr>
        <p:spPr>
          <a:xfrm>
            <a:off x="2946256" y="1058159"/>
            <a:ext cx="4358162" cy="360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defTabSz="914400"/>
            <a:r>
              <a:rPr lang="fr-FR" sz="1600" b="1" dirty="0">
                <a:latin typeface="+mj-lt"/>
              </a:rPr>
              <a:t>Résumé de l’action</a:t>
            </a:r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E9D1F002-3EB7-41BA-BDC2-0CC5E866E1B7}"/>
              </a:ext>
            </a:extLst>
          </p:cNvPr>
          <p:cNvSpPr/>
          <p:nvPr/>
        </p:nvSpPr>
        <p:spPr>
          <a:xfrm>
            <a:off x="2803288" y="1364848"/>
            <a:ext cx="188708" cy="243493"/>
          </a:xfrm>
          <a:custGeom>
            <a:avLst/>
            <a:gdLst>
              <a:gd name="connsiteX0" fmla="*/ 57150 w 590550"/>
              <a:gd name="connsiteY0" fmla="*/ 704850 h 762000"/>
              <a:gd name="connsiteX1" fmla="*/ 57150 w 590550"/>
              <a:gd name="connsiteY1" fmla="*/ 57150 h 762000"/>
              <a:gd name="connsiteX2" fmla="*/ 295275 w 590550"/>
              <a:gd name="connsiteY2" fmla="*/ 57150 h 762000"/>
              <a:gd name="connsiteX3" fmla="*/ 295275 w 590550"/>
              <a:gd name="connsiteY3" fmla="*/ 257175 h 762000"/>
              <a:gd name="connsiteX4" fmla="*/ 533400 w 590550"/>
              <a:gd name="connsiteY4" fmla="*/ 257175 h 762000"/>
              <a:gd name="connsiteX5" fmla="*/ 533400 w 590550"/>
              <a:gd name="connsiteY5" fmla="*/ 704850 h 762000"/>
              <a:gd name="connsiteX6" fmla="*/ 57150 w 590550"/>
              <a:gd name="connsiteY6" fmla="*/ 704850 h 762000"/>
              <a:gd name="connsiteX7" fmla="*/ 352425 w 590550"/>
              <a:gd name="connsiteY7" fmla="*/ 80963 h 762000"/>
              <a:gd name="connsiteX8" fmla="*/ 471488 w 590550"/>
              <a:gd name="connsiteY8" fmla="*/ 200025 h 762000"/>
              <a:gd name="connsiteX9" fmla="*/ 352425 w 590550"/>
              <a:gd name="connsiteY9" fmla="*/ 200025 h 762000"/>
              <a:gd name="connsiteX10" fmla="*/ 352425 w 590550"/>
              <a:gd name="connsiteY10" fmla="*/ 80963 h 762000"/>
              <a:gd name="connsiteX11" fmla="*/ 352425 w 590550"/>
              <a:gd name="connsiteY11" fmla="*/ 0 h 762000"/>
              <a:gd name="connsiteX12" fmla="*/ 0 w 590550"/>
              <a:gd name="connsiteY12" fmla="*/ 0 h 762000"/>
              <a:gd name="connsiteX13" fmla="*/ 0 w 590550"/>
              <a:gd name="connsiteY13" fmla="*/ 762000 h 762000"/>
              <a:gd name="connsiteX14" fmla="*/ 590550 w 590550"/>
              <a:gd name="connsiteY14" fmla="*/ 762000 h 762000"/>
              <a:gd name="connsiteX15" fmla="*/ 590550 w 590550"/>
              <a:gd name="connsiteY15" fmla="*/ 209550 h 762000"/>
              <a:gd name="connsiteX16" fmla="*/ 352425 w 590550"/>
              <a:gd name="connsiteY16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550" h="762000">
                <a:moveTo>
                  <a:pt x="57150" y="704850"/>
                </a:moveTo>
                <a:lnTo>
                  <a:pt x="57150" y="57150"/>
                </a:lnTo>
                <a:lnTo>
                  <a:pt x="295275" y="57150"/>
                </a:lnTo>
                <a:lnTo>
                  <a:pt x="295275" y="257175"/>
                </a:lnTo>
                <a:lnTo>
                  <a:pt x="533400" y="257175"/>
                </a:lnTo>
                <a:lnTo>
                  <a:pt x="533400" y="704850"/>
                </a:lnTo>
                <a:lnTo>
                  <a:pt x="57150" y="704850"/>
                </a:lnTo>
                <a:close/>
                <a:moveTo>
                  <a:pt x="352425" y="80963"/>
                </a:moveTo>
                <a:lnTo>
                  <a:pt x="471488" y="200025"/>
                </a:lnTo>
                <a:lnTo>
                  <a:pt x="352425" y="200025"/>
                </a:lnTo>
                <a:lnTo>
                  <a:pt x="352425" y="80963"/>
                </a:lnTo>
                <a:close/>
                <a:moveTo>
                  <a:pt x="352425" y="0"/>
                </a:moveTo>
                <a:lnTo>
                  <a:pt x="0" y="0"/>
                </a:lnTo>
                <a:lnTo>
                  <a:pt x="0" y="762000"/>
                </a:lnTo>
                <a:lnTo>
                  <a:pt x="590550" y="762000"/>
                </a:lnTo>
                <a:lnTo>
                  <a:pt x="590550" y="209550"/>
                </a:lnTo>
                <a:lnTo>
                  <a:pt x="352425" y="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18" name="TextBox 36">
            <a:extLst>
              <a:ext uri="{FF2B5EF4-FFF2-40B4-BE49-F238E27FC236}">
                <a16:creationId xmlns:a16="http://schemas.microsoft.com/office/drawing/2014/main" id="{62AD76D3-EC88-4E85-9953-AF180AC32320}"/>
              </a:ext>
            </a:extLst>
          </p:cNvPr>
          <p:cNvSpPr txBox="1"/>
          <p:nvPr/>
        </p:nvSpPr>
        <p:spPr>
          <a:xfrm>
            <a:off x="7919048" y="1061676"/>
            <a:ext cx="1719500" cy="360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 defTabSz="914400"/>
            <a:r>
              <a:rPr lang="fr-FR" sz="1400" b="1" dirty="0">
                <a:latin typeface="+mj-lt"/>
              </a:rPr>
              <a:t>Objectifs</a:t>
            </a:r>
          </a:p>
        </p:txBody>
      </p:sp>
      <p:sp>
        <p:nvSpPr>
          <p:cNvPr id="21" name="TextBox 36">
            <a:extLst>
              <a:ext uri="{FF2B5EF4-FFF2-40B4-BE49-F238E27FC236}">
                <a16:creationId xmlns:a16="http://schemas.microsoft.com/office/drawing/2014/main" id="{A9873E21-E593-4D88-8583-B5FF4DA8CDFB}"/>
              </a:ext>
            </a:extLst>
          </p:cNvPr>
          <p:cNvSpPr txBox="1"/>
          <p:nvPr/>
        </p:nvSpPr>
        <p:spPr>
          <a:xfrm>
            <a:off x="10281919" y="1018538"/>
            <a:ext cx="1619212" cy="446276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>
            <a:defPPr>
              <a:defRPr lang="en-US"/>
            </a:defPPr>
            <a:lvl1pPr defTabSz="914400">
              <a:defRPr sz="1400" b="1">
                <a:latin typeface="+mj-lt"/>
              </a:defRPr>
            </a:lvl1pPr>
          </a:lstStyle>
          <a:p>
            <a:pPr algn="ctr"/>
            <a:r>
              <a:rPr lang="fr-FR" dirty="0"/>
              <a:t>Calendrier</a:t>
            </a:r>
            <a:endParaRPr lang="fr-FR" sz="900" dirty="0"/>
          </a:p>
          <a:p>
            <a:pPr algn="ctr"/>
            <a:r>
              <a:rPr lang="fr-FR" sz="900" dirty="0"/>
              <a:t>Début Fin Récurrence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BED529D-78F4-4B26-BD05-F201177D1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544" y="1002984"/>
            <a:ext cx="427727" cy="45562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551EB0B-99EE-4CDB-832D-117C839F0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9921" y="985865"/>
            <a:ext cx="487400" cy="49755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CB33824-397D-482D-BC1D-616DC749CC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9558" y="982018"/>
            <a:ext cx="487986" cy="497554"/>
          </a:xfrm>
          <a:prstGeom prst="rect">
            <a:avLst/>
          </a:prstGeom>
        </p:spPr>
      </p:pic>
      <p:graphicFrame>
        <p:nvGraphicFramePr>
          <p:cNvPr id="22" name="Table 27">
            <a:extLst>
              <a:ext uri="{FF2B5EF4-FFF2-40B4-BE49-F238E27FC236}">
                <a16:creationId xmlns:a16="http://schemas.microsoft.com/office/drawing/2014/main" id="{146CB988-02D2-4078-96FA-E64EE80D321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120" y="3316784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2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zzzzzzzzzz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graphicFrame>
        <p:nvGraphicFramePr>
          <p:cNvPr id="23" name="Table 27">
            <a:extLst>
              <a:ext uri="{FF2B5EF4-FFF2-40B4-BE49-F238E27FC236}">
                <a16:creationId xmlns:a16="http://schemas.microsoft.com/office/drawing/2014/main" id="{2D5DE405-D46C-4BC6-98D1-17E5C9BF05A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120" y="5029099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3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eeeeeeeeeee</a:t>
                      </a:r>
                      <a:endParaRPr lang="fr-FR" sz="1200" kern="1200" noProof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xxxxxxxxxxxxxxx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zzzzzzzzzzz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587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554C63F-FF4E-4491-BC72-502698A24579}"/>
              </a:ext>
            </a:extLst>
          </p:cNvPr>
          <p:cNvSpPr txBox="1"/>
          <p:nvPr/>
        </p:nvSpPr>
        <p:spPr>
          <a:xfrm rot="306924">
            <a:off x="9373841" y="168938"/>
            <a:ext cx="25117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>
                <a:latin typeface="+mj-lt"/>
              </a:rPr>
              <a:t>Actions</a:t>
            </a:r>
          </a:p>
        </p:txBody>
      </p:sp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5A697583-122D-426A-8B18-CE80CB49557B}"/>
              </a:ext>
            </a:extLst>
          </p:cNvPr>
          <p:cNvSpPr/>
          <p:nvPr/>
        </p:nvSpPr>
        <p:spPr>
          <a:xfrm>
            <a:off x="136016" y="200258"/>
            <a:ext cx="377582" cy="378728"/>
          </a:xfrm>
          <a:custGeom>
            <a:avLst/>
            <a:gdLst>
              <a:gd name="connsiteX0" fmla="*/ 490779 w 755371"/>
              <a:gd name="connsiteY0" fmla="*/ 17391 h 755380"/>
              <a:gd name="connsiteX1" fmla="*/ 737921 w 755371"/>
              <a:gd name="connsiteY1" fmla="*/ 490720 h 755380"/>
              <a:gd name="connsiteX2" fmla="*/ 264592 w 755371"/>
              <a:gd name="connsiteY2" fmla="*/ 737989 h 755380"/>
              <a:gd name="connsiteX3" fmla="*/ 17450 w 755371"/>
              <a:gd name="connsiteY3" fmla="*/ 264660 h 755380"/>
              <a:gd name="connsiteX4" fmla="*/ 490779 w 755371"/>
              <a:gd name="connsiteY4" fmla="*/ 17391 h 755380"/>
              <a:gd name="connsiteX5" fmla="*/ 490779 w 755371"/>
              <a:gd name="connsiteY5" fmla="*/ 17391 h 7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71" h="755380">
                <a:moveTo>
                  <a:pt x="490779" y="17391"/>
                </a:moveTo>
                <a:cubicBezTo>
                  <a:pt x="689788" y="79875"/>
                  <a:pt x="800405" y="291711"/>
                  <a:pt x="737921" y="490720"/>
                </a:cubicBezTo>
                <a:cubicBezTo>
                  <a:pt x="675437" y="689729"/>
                  <a:pt x="463601" y="800346"/>
                  <a:pt x="264592" y="737989"/>
                </a:cubicBezTo>
                <a:cubicBezTo>
                  <a:pt x="65583" y="675505"/>
                  <a:pt x="-45034" y="463669"/>
                  <a:pt x="17450" y="264660"/>
                </a:cubicBezTo>
                <a:cubicBezTo>
                  <a:pt x="79934" y="65651"/>
                  <a:pt x="291770" y="-44966"/>
                  <a:pt x="490779" y="17391"/>
                </a:cubicBezTo>
                <a:lnTo>
                  <a:pt x="490779" y="17391"/>
                </a:lnTo>
                <a:close/>
              </a:path>
            </a:pathLst>
          </a:custGeom>
          <a:solidFill>
            <a:srgbClr val="FFE52C"/>
          </a:solidFill>
          <a:ln w="12700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9FCF147-A146-4C76-9F7F-CE651FC52101}"/>
              </a:ext>
            </a:extLst>
          </p:cNvPr>
          <p:cNvSpPr txBox="1"/>
          <p:nvPr/>
        </p:nvSpPr>
        <p:spPr>
          <a:xfrm>
            <a:off x="736377" y="194045"/>
            <a:ext cx="3244265" cy="461665"/>
          </a:xfrm>
          <a:prstGeom prst="homePlate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r>
              <a:rPr lang="fr-FR" sz="2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AS5</a:t>
            </a:r>
            <a:r>
              <a:rPr lang="fr-F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  </a:t>
            </a:r>
            <a:r>
              <a:rPr lang="fr-F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Eee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D88E263-AF4C-4BF8-A4C6-82D808B97DDE}"/>
              </a:ext>
            </a:extLst>
          </p:cNvPr>
          <p:cNvSpPr txBox="1"/>
          <p:nvPr/>
        </p:nvSpPr>
        <p:spPr>
          <a:xfrm>
            <a:off x="4203422" y="102020"/>
            <a:ext cx="4141737" cy="648000"/>
          </a:xfrm>
          <a:prstGeom prst="homePlate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fr-FR" sz="2400" b="1" spc="-30" dirty="0"/>
              <a:t>Objectifs opérationnels</a:t>
            </a:r>
          </a:p>
        </p:txBody>
      </p:sp>
      <p:graphicFrame>
        <p:nvGraphicFramePr>
          <p:cNvPr id="8" name="Table 27">
            <a:extLst>
              <a:ext uri="{FF2B5EF4-FFF2-40B4-BE49-F238E27FC236}">
                <a16:creationId xmlns:a16="http://schemas.microsoft.com/office/drawing/2014/main" id="{C72CF9F0-763F-4512-8929-31DEFE09C58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120" y="1559230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1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aaaaaaaa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 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sp>
        <p:nvSpPr>
          <p:cNvPr id="9" name="TextBox 36">
            <a:extLst>
              <a:ext uri="{FF2B5EF4-FFF2-40B4-BE49-F238E27FC236}">
                <a16:creationId xmlns:a16="http://schemas.microsoft.com/office/drawing/2014/main" id="{8DAA8BE3-CB15-442C-BA6D-5B426405F19C}"/>
              </a:ext>
            </a:extLst>
          </p:cNvPr>
          <p:cNvSpPr txBox="1"/>
          <p:nvPr/>
        </p:nvSpPr>
        <p:spPr>
          <a:xfrm>
            <a:off x="2946256" y="1058159"/>
            <a:ext cx="4358162" cy="360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defTabSz="914400"/>
            <a:r>
              <a:rPr lang="fr-FR" sz="1600" b="1" dirty="0">
                <a:latin typeface="+mj-lt"/>
              </a:rPr>
              <a:t>Résumé de l’action</a:t>
            </a:r>
          </a:p>
        </p:txBody>
      </p:sp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E9D1F002-3EB7-41BA-BDC2-0CC5E866E1B7}"/>
              </a:ext>
            </a:extLst>
          </p:cNvPr>
          <p:cNvSpPr/>
          <p:nvPr/>
        </p:nvSpPr>
        <p:spPr>
          <a:xfrm>
            <a:off x="2803288" y="1364848"/>
            <a:ext cx="188708" cy="243493"/>
          </a:xfrm>
          <a:custGeom>
            <a:avLst/>
            <a:gdLst>
              <a:gd name="connsiteX0" fmla="*/ 57150 w 590550"/>
              <a:gd name="connsiteY0" fmla="*/ 704850 h 762000"/>
              <a:gd name="connsiteX1" fmla="*/ 57150 w 590550"/>
              <a:gd name="connsiteY1" fmla="*/ 57150 h 762000"/>
              <a:gd name="connsiteX2" fmla="*/ 295275 w 590550"/>
              <a:gd name="connsiteY2" fmla="*/ 57150 h 762000"/>
              <a:gd name="connsiteX3" fmla="*/ 295275 w 590550"/>
              <a:gd name="connsiteY3" fmla="*/ 257175 h 762000"/>
              <a:gd name="connsiteX4" fmla="*/ 533400 w 590550"/>
              <a:gd name="connsiteY4" fmla="*/ 257175 h 762000"/>
              <a:gd name="connsiteX5" fmla="*/ 533400 w 590550"/>
              <a:gd name="connsiteY5" fmla="*/ 704850 h 762000"/>
              <a:gd name="connsiteX6" fmla="*/ 57150 w 590550"/>
              <a:gd name="connsiteY6" fmla="*/ 704850 h 762000"/>
              <a:gd name="connsiteX7" fmla="*/ 352425 w 590550"/>
              <a:gd name="connsiteY7" fmla="*/ 80963 h 762000"/>
              <a:gd name="connsiteX8" fmla="*/ 471488 w 590550"/>
              <a:gd name="connsiteY8" fmla="*/ 200025 h 762000"/>
              <a:gd name="connsiteX9" fmla="*/ 352425 w 590550"/>
              <a:gd name="connsiteY9" fmla="*/ 200025 h 762000"/>
              <a:gd name="connsiteX10" fmla="*/ 352425 w 590550"/>
              <a:gd name="connsiteY10" fmla="*/ 80963 h 762000"/>
              <a:gd name="connsiteX11" fmla="*/ 352425 w 590550"/>
              <a:gd name="connsiteY11" fmla="*/ 0 h 762000"/>
              <a:gd name="connsiteX12" fmla="*/ 0 w 590550"/>
              <a:gd name="connsiteY12" fmla="*/ 0 h 762000"/>
              <a:gd name="connsiteX13" fmla="*/ 0 w 590550"/>
              <a:gd name="connsiteY13" fmla="*/ 762000 h 762000"/>
              <a:gd name="connsiteX14" fmla="*/ 590550 w 590550"/>
              <a:gd name="connsiteY14" fmla="*/ 762000 h 762000"/>
              <a:gd name="connsiteX15" fmla="*/ 590550 w 590550"/>
              <a:gd name="connsiteY15" fmla="*/ 209550 h 762000"/>
              <a:gd name="connsiteX16" fmla="*/ 352425 w 590550"/>
              <a:gd name="connsiteY16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550" h="762000">
                <a:moveTo>
                  <a:pt x="57150" y="704850"/>
                </a:moveTo>
                <a:lnTo>
                  <a:pt x="57150" y="57150"/>
                </a:lnTo>
                <a:lnTo>
                  <a:pt x="295275" y="57150"/>
                </a:lnTo>
                <a:lnTo>
                  <a:pt x="295275" y="257175"/>
                </a:lnTo>
                <a:lnTo>
                  <a:pt x="533400" y="257175"/>
                </a:lnTo>
                <a:lnTo>
                  <a:pt x="533400" y="704850"/>
                </a:lnTo>
                <a:lnTo>
                  <a:pt x="57150" y="704850"/>
                </a:lnTo>
                <a:close/>
                <a:moveTo>
                  <a:pt x="352425" y="80963"/>
                </a:moveTo>
                <a:lnTo>
                  <a:pt x="471488" y="200025"/>
                </a:lnTo>
                <a:lnTo>
                  <a:pt x="352425" y="200025"/>
                </a:lnTo>
                <a:lnTo>
                  <a:pt x="352425" y="80963"/>
                </a:lnTo>
                <a:close/>
                <a:moveTo>
                  <a:pt x="352425" y="0"/>
                </a:moveTo>
                <a:lnTo>
                  <a:pt x="0" y="0"/>
                </a:lnTo>
                <a:lnTo>
                  <a:pt x="0" y="762000"/>
                </a:lnTo>
                <a:lnTo>
                  <a:pt x="590550" y="762000"/>
                </a:lnTo>
                <a:lnTo>
                  <a:pt x="590550" y="209550"/>
                </a:lnTo>
                <a:lnTo>
                  <a:pt x="352425" y="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18" name="TextBox 36">
            <a:extLst>
              <a:ext uri="{FF2B5EF4-FFF2-40B4-BE49-F238E27FC236}">
                <a16:creationId xmlns:a16="http://schemas.microsoft.com/office/drawing/2014/main" id="{62AD76D3-EC88-4E85-9953-AF180AC32320}"/>
              </a:ext>
            </a:extLst>
          </p:cNvPr>
          <p:cNvSpPr txBox="1"/>
          <p:nvPr/>
        </p:nvSpPr>
        <p:spPr>
          <a:xfrm>
            <a:off x="7919048" y="1061676"/>
            <a:ext cx="1719500" cy="360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 defTabSz="914400"/>
            <a:r>
              <a:rPr lang="fr-FR" sz="1400" b="1" dirty="0">
                <a:latin typeface="+mj-lt"/>
              </a:rPr>
              <a:t>Objectifs</a:t>
            </a:r>
          </a:p>
        </p:txBody>
      </p:sp>
      <p:sp>
        <p:nvSpPr>
          <p:cNvPr id="21" name="TextBox 36">
            <a:extLst>
              <a:ext uri="{FF2B5EF4-FFF2-40B4-BE49-F238E27FC236}">
                <a16:creationId xmlns:a16="http://schemas.microsoft.com/office/drawing/2014/main" id="{A9873E21-E593-4D88-8583-B5FF4DA8CDFB}"/>
              </a:ext>
            </a:extLst>
          </p:cNvPr>
          <p:cNvSpPr txBox="1"/>
          <p:nvPr/>
        </p:nvSpPr>
        <p:spPr>
          <a:xfrm>
            <a:off x="10281919" y="1018538"/>
            <a:ext cx="1619212" cy="446276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>
            <a:defPPr>
              <a:defRPr lang="en-US"/>
            </a:defPPr>
            <a:lvl1pPr defTabSz="914400">
              <a:defRPr sz="1400" b="1">
                <a:latin typeface="+mj-lt"/>
              </a:defRPr>
            </a:lvl1pPr>
          </a:lstStyle>
          <a:p>
            <a:pPr algn="ctr"/>
            <a:r>
              <a:rPr lang="fr-FR" dirty="0"/>
              <a:t>Calendrier</a:t>
            </a:r>
            <a:endParaRPr lang="fr-FR" sz="900" dirty="0"/>
          </a:p>
          <a:p>
            <a:pPr algn="ctr"/>
            <a:r>
              <a:rPr lang="fr-FR" sz="900" dirty="0"/>
              <a:t>Début Fin Récurrence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BED529D-78F4-4B26-BD05-F201177D1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544" y="1002984"/>
            <a:ext cx="427727" cy="45562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551EB0B-99EE-4CDB-832D-117C839F0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9921" y="985865"/>
            <a:ext cx="487400" cy="49755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CB33824-397D-482D-BC1D-616DC749CC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9558" y="982018"/>
            <a:ext cx="487986" cy="497554"/>
          </a:xfrm>
          <a:prstGeom prst="rect">
            <a:avLst/>
          </a:prstGeom>
        </p:spPr>
      </p:pic>
      <p:graphicFrame>
        <p:nvGraphicFramePr>
          <p:cNvPr id="22" name="Table 27">
            <a:extLst>
              <a:ext uri="{FF2B5EF4-FFF2-40B4-BE49-F238E27FC236}">
                <a16:creationId xmlns:a16="http://schemas.microsoft.com/office/drawing/2014/main" id="{146CB988-02D2-4078-96FA-E64EE80D321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120" y="3316784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2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zzzzzzzzzz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graphicFrame>
        <p:nvGraphicFramePr>
          <p:cNvPr id="23" name="Table 27">
            <a:extLst>
              <a:ext uri="{FF2B5EF4-FFF2-40B4-BE49-F238E27FC236}">
                <a16:creationId xmlns:a16="http://schemas.microsoft.com/office/drawing/2014/main" id="{2D5DE405-D46C-4BC6-98D1-17E5C9BF05A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120" y="5029099"/>
          <a:ext cx="11576012" cy="1620000"/>
        </p:xfrm>
        <a:graphic>
          <a:graphicData uri="http://schemas.openxmlformats.org/drawingml/2006/table">
            <a:tbl>
              <a:tblPr firstRow="1" bandRow="1"/>
              <a:tblGrid>
                <a:gridCol w="214550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5105603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  <a:gridCol w="2350095">
                  <a:extLst>
                    <a:ext uri="{9D8B030D-6E8A-4147-A177-3AD203B41FA5}">
                      <a16:colId xmlns:a16="http://schemas.microsoft.com/office/drawing/2014/main" val="1590120106"/>
                    </a:ext>
                  </a:extLst>
                </a:gridCol>
                <a:gridCol w="1974812">
                  <a:extLst>
                    <a:ext uri="{9D8B030D-6E8A-4147-A177-3AD203B41FA5}">
                      <a16:colId xmlns:a16="http://schemas.microsoft.com/office/drawing/2014/main" val="4179234092"/>
                    </a:ext>
                  </a:extLst>
                </a:gridCol>
              </a:tblGrid>
              <a:tr h="5418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 3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400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eeeeeeeeeee</a:t>
                      </a:r>
                      <a:endParaRPr lang="fr-FR" sz="1200" kern="1200" noProof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Action 1</a:t>
                      </a: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2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xxxxxxxxxxxxxxx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122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2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56583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Action 3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zzzzzzzzzzz</a:t>
                      </a:r>
                      <a:endParaRPr lang="fr-FR" sz="12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sp>
        <p:nvSpPr>
          <p:cNvPr id="17" name="ZoneTexte 16">
            <a:extLst>
              <a:ext uri="{FF2B5EF4-FFF2-40B4-BE49-F238E27FC236}">
                <a16:creationId xmlns:a16="http://schemas.microsoft.com/office/drawing/2014/main" id="{85CEB04B-FD7B-43D0-891A-9B052599393D}"/>
              </a:ext>
            </a:extLst>
          </p:cNvPr>
          <p:cNvSpPr txBox="1"/>
          <p:nvPr/>
        </p:nvSpPr>
        <p:spPr>
          <a:xfrm>
            <a:off x="87000" y="684240"/>
            <a:ext cx="2456503" cy="576293"/>
          </a:xfrm>
          <a:prstGeom prst="rect">
            <a:avLst/>
          </a:prstGeom>
          <a:solidFill>
            <a:srgbClr val="C00000"/>
          </a:solidFill>
        </p:spPr>
        <p:txBody>
          <a:bodyPr wrap="square" lIns="72000" tIns="72000" rIns="72000" bIns="72000" rtlCol="0" anchor="ctr" anchorCtr="0">
            <a:spAutoFit/>
          </a:bodyPr>
          <a:lstStyle>
            <a:defPPr>
              <a:defRPr lang="en-US"/>
            </a:defPPr>
            <a:lvl1pPr marL="171450" indent="-171450">
              <a:buFont typeface="Wingdings" panose="05000000000000000000" pitchFamily="2" charset="2"/>
              <a:buChar char="§"/>
              <a:defRPr sz="1000" b="1">
                <a:solidFill>
                  <a:schemeClr val="bg1"/>
                </a:solidFill>
              </a:defRPr>
            </a:lvl1pPr>
          </a:lstStyle>
          <a:p>
            <a:pPr marL="0" indent="0" algn="ctr">
              <a:buNone/>
            </a:pPr>
            <a:r>
              <a:rPr lang="fr-FR" sz="1400" dirty="0"/>
              <a:t>Dupliquez les diapos selon NB Axes Stratégiques</a:t>
            </a:r>
          </a:p>
        </p:txBody>
      </p:sp>
    </p:spTree>
    <p:extLst>
      <p:ext uri="{BB962C8B-B14F-4D97-AF65-F5344CB8AC3E}">
        <p14:creationId xmlns:p14="http://schemas.microsoft.com/office/powerpoint/2010/main" val="2497270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>
            <a:extLst>
              <a:ext uri="{FF2B5EF4-FFF2-40B4-BE49-F238E27FC236}">
                <a16:creationId xmlns:a16="http://schemas.microsoft.com/office/drawing/2014/main" id="{76BFF8F5-83C6-1A27-B65A-69066DD30422}"/>
              </a:ext>
            </a:extLst>
          </p:cNvPr>
          <p:cNvGrpSpPr/>
          <p:nvPr/>
        </p:nvGrpSpPr>
        <p:grpSpPr>
          <a:xfrm>
            <a:off x="2105247" y="1758717"/>
            <a:ext cx="7938976" cy="2945632"/>
            <a:chOff x="2105247" y="1758717"/>
            <a:chExt cx="7938976" cy="2945632"/>
          </a:xfrm>
        </p:grpSpPr>
        <p:sp>
          <p:nvSpPr>
            <p:cNvPr id="6" name="Title 3">
              <a:extLst>
                <a:ext uri="{FF2B5EF4-FFF2-40B4-BE49-F238E27FC236}">
                  <a16:creationId xmlns:a16="http://schemas.microsoft.com/office/drawing/2014/main" id="{21ED689F-1963-C06C-AF71-BCB99CB39380}"/>
                </a:ext>
              </a:extLst>
            </p:cNvPr>
            <p:cNvSpPr txBox="1">
              <a:spLocks/>
            </p:cNvSpPr>
            <p:nvPr/>
          </p:nvSpPr>
          <p:spPr>
            <a:xfrm>
              <a:off x="2235200" y="1758717"/>
              <a:ext cx="7809023" cy="1229457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accent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00000"/>
                </a:lnSpc>
              </a:pPr>
              <a:r>
                <a:rPr lang="fr-FR" sz="3200" dirty="0">
                  <a:solidFill>
                    <a:schemeClr val="bg1"/>
                  </a:solidFill>
                </a:rPr>
                <a:t>2. Compétences &amp; Ressources</a:t>
              </a:r>
            </a:p>
          </p:txBody>
        </p:sp>
        <p:sp>
          <p:nvSpPr>
            <p:cNvPr id="4" name="Title 4">
              <a:extLst>
                <a:ext uri="{FF2B5EF4-FFF2-40B4-BE49-F238E27FC236}">
                  <a16:creationId xmlns:a16="http://schemas.microsoft.com/office/drawing/2014/main" id="{9490CAFF-AB20-A0F3-F863-0E0DE16CB7D1}"/>
                </a:ext>
              </a:extLst>
            </p:cNvPr>
            <p:cNvSpPr txBox="1">
              <a:spLocks/>
            </p:cNvSpPr>
            <p:nvPr/>
          </p:nvSpPr>
          <p:spPr>
            <a:xfrm>
              <a:off x="2105247" y="3276498"/>
              <a:ext cx="7938976" cy="1427851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accent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fr-FR" sz="2400" b="1" dirty="0">
                  <a:solidFill>
                    <a:srgbClr val="FFE52C"/>
                  </a:solidFill>
                  <a:latin typeface="+mn-lt"/>
                </a:rPr>
                <a:t>Une équipe, une stratégie financière </a:t>
              </a:r>
            </a:p>
            <a:p>
              <a:pPr algn="ctr"/>
              <a:r>
                <a:rPr lang="fr-FR" sz="2400" b="1" dirty="0">
                  <a:solidFill>
                    <a:srgbClr val="FFE52C"/>
                  </a:solidFill>
                  <a:latin typeface="+mn-lt"/>
                </a:rPr>
                <a:t>et des partenaires pour réussir.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5748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: Rounded Corners 5">
            <a:extLst>
              <a:ext uri="{FF2B5EF4-FFF2-40B4-BE49-F238E27FC236}">
                <a16:creationId xmlns:a16="http://schemas.microsoft.com/office/drawing/2014/main" id="{83E02B33-1D57-4A75-AAE1-161500011155}"/>
              </a:ext>
            </a:extLst>
          </p:cNvPr>
          <p:cNvSpPr/>
          <p:nvPr/>
        </p:nvSpPr>
        <p:spPr bwMode="auto">
          <a:xfrm>
            <a:off x="667030" y="4231800"/>
            <a:ext cx="1873335" cy="2190277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75" name="Groupe 74">
            <a:extLst>
              <a:ext uri="{FF2B5EF4-FFF2-40B4-BE49-F238E27FC236}">
                <a16:creationId xmlns:a16="http://schemas.microsoft.com/office/drawing/2014/main" id="{460A8C4B-2CC3-46B7-8825-EDCF96BEAC25}"/>
              </a:ext>
            </a:extLst>
          </p:cNvPr>
          <p:cNvGrpSpPr/>
          <p:nvPr/>
        </p:nvGrpSpPr>
        <p:grpSpPr>
          <a:xfrm>
            <a:off x="662674" y="5815871"/>
            <a:ext cx="1887766" cy="457970"/>
            <a:chOff x="5524989" y="3437232"/>
            <a:chExt cx="1944000" cy="471612"/>
          </a:xfrm>
        </p:grpSpPr>
        <p:sp>
          <p:nvSpPr>
            <p:cNvPr id="76" name="TextBox 32">
              <a:extLst>
                <a:ext uri="{FF2B5EF4-FFF2-40B4-BE49-F238E27FC236}">
                  <a16:creationId xmlns:a16="http://schemas.microsoft.com/office/drawing/2014/main" id="{2E45B191-0874-4563-BE59-2071491699DA}"/>
                </a:ext>
              </a:extLst>
            </p:cNvPr>
            <p:cNvSpPr txBox="1"/>
            <p:nvPr/>
          </p:nvSpPr>
          <p:spPr>
            <a:xfrm>
              <a:off x="5524989" y="3437232"/>
              <a:ext cx="1944000" cy="2852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87" name="TextBox 34">
              <a:extLst>
                <a:ext uri="{FF2B5EF4-FFF2-40B4-BE49-F238E27FC236}">
                  <a16:creationId xmlns:a16="http://schemas.microsoft.com/office/drawing/2014/main" id="{7F595929-B8C7-49E8-AFAE-966658343646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100" i="1" dirty="0"/>
                <a:t>Commission</a:t>
              </a:r>
            </a:p>
          </p:txBody>
        </p:sp>
      </p:grpSp>
      <p:sp>
        <p:nvSpPr>
          <p:cNvPr id="88" name="Rectangle: Rounded Corners 5">
            <a:extLst>
              <a:ext uri="{FF2B5EF4-FFF2-40B4-BE49-F238E27FC236}">
                <a16:creationId xmlns:a16="http://schemas.microsoft.com/office/drawing/2014/main" id="{C248CCA2-B2A3-4120-89BA-DA1ED1EF590F}"/>
              </a:ext>
            </a:extLst>
          </p:cNvPr>
          <p:cNvSpPr/>
          <p:nvPr/>
        </p:nvSpPr>
        <p:spPr bwMode="auto">
          <a:xfrm>
            <a:off x="2910653" y="1685603"/>
            <a:ext cx="1873335" cy="2190277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89" name="Groupe 88">
            <a:extLst>
              <a:ext uri="{FF2B5EF4-FFF2-40B4-BE49-F238E27FC236}">
                <a16:creationId xmlns:a16="http://schemas.microsoft.com/office/drawing/2014/main" id="{70A3D6B8-7A94-44EE-9B7B-E99A72030E0B}"/>
              </a:ext>
            </a:extLst>
          </p:cNvPr>
          <p:cNvGrpSpPr/>
          <p:nvPr/>
        </p:nvGrpSpPr>
        <p:grpSpPr>
          <a:xfrm>
            <a:off x="2906297" y="3269674"/>
            <a:ext cx="1887766" cy="457970"/>
            <a:chOff x="5524989" y="3437232"/>
            <a:chExt cx="1944000" cy="471612"/>
          </a:xfrm>
        </p:grpSpPr>
        <p:sp>
          <p:nvSpPr>
            <p:cNvPr id="90" name="TextBox 32">
              <a:extLst>
                <a:ext uri="{FF2B5EF4-FFF2-40B4-BE49-F238E27FC236}">
                  <a16:creationId xmlns:a16="http://schemas.microsoft.com/office/drawing/2014/main" id="{D5C2871A-7732-45CD-B2F1-6C9A63F65212}"/>
                </a:ext>
              </a:extLst>
            </p:cNvPr>
            <p:cNvSpPr txBox="1"/>
            <p:nvPr/>
          </p:nvSpPr>
          <p:spPr>
            <a:xfrm>
              <a:off x="5524989" y="3437232"/>
              <a:ext cx="1944000" cy="2852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91" name="TextBox 34">
              <a:extLst>
                <a:ext uri="{FF2B5EF4-FFF2-40B4-BE49-F238E27FC236}">
                  <a16:creationId xmlns:a16="http://schemas.microsoft.com/office/drawing/2014/main" id="{FC3DE31F-0F1B-4048-9BEF-F9D75EEF241A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100" i="1" dirty="0"/>
                <a:t>Secrétaire Générale</a:t>
              </a:r>
            </a:p>
          </p:txBody>
        </p:sp>
      </p:grpSp>
      <p:sp>
        <p:nvSpPr>
          <p:cNvPr id="92" name="Rectangle: Rounded Corners 5">
            <a:extLst>
              <a:ext uri="{FF2B5EF4-FFF2-40B4-BE49-F238E27FC236}">
                <a16:creationId xmlns:a16="http://schemas.microsoft.com/office/drawing/2014/main" id="{7EFA22BE-A33E-4F14-B371-DE47C608DCA5}"/>
              </a:ext>
            </a:extLst>
          </p:cNvPr>
          <p:cNvSpPr/>
          <p:nvPr/>
        </p:nvSpPr>
        <p:spPr bwMode="auto">
          <a:xfrm>
            <a:off x="2910653" y="4239248"/>
            <a:ext cx="1873335" cy="2190277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93" name="Groupe 92">
            <a:extLst>
              <a:ext uri="{FF2B5EF4-FFF2-40B4-BE49-F238E27FC236}">
                <a16:creationId xmlns:a16="http://schemas.microsoft.com/office/drawing/2014/main" id="{2D09678D-7613-4D32-9C3C-74C00F4EB87A}"/>
              </a:ext>
            </a:extLst>
          </p:cNvPr>
          <p:cNvGrpSpPr/>
          <p:nvPr/>
        </p:nvGrpSpPr>
        <p:grpSpPr>
          <a:xfrm>
            <a:off x="2906297" y="5823319"/>
            <a:ext cx="1887766" cy="457970"/>
            <a:chOff x="5524989" y="3437232"/>
            <a:chExt cx="1944000" cy="471612"/>
          </a:xfrm>
        </p:grpSpPr>
        <p:sp>
          <p:nvSpPr>
            <p:cNvPr id="94" name="TextBox 32">
              <a:extLst>
                <a:ext uri="{FF2B5EF4-FFF2-40B4-BE49-F238E27FC236}">
                  <a16:creationId xmlns:a16="http://schemas.microsoft.com/office/drawing/2014/main" id="{65A191A5-2EDA-41D7-A003-2FEC8C3A27D1}"/>
                </a:ext>
              </a:extLst>
            </p:cNvPr>
            <p:cNvSpPr txBox="1"/>
            <p:nvPr/>
          </p:nvSpPr>
          <p:spPr>
            <a:xfrm>
              <a:off x="5524989" y="3437232"/>
              <a:ext cx="1944000" cy="2852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95" name="TextBox 34">
              <a:extLst>
                <a:ext uri="{FF2B5EF4-FFF2-40B4-BE49-F238E27FC236}">
                  <a16:creationId xmlns:a16="http://schemas.microsoft.com/office/drawing/2014/main" id="{5C1C7977-B73F-49F3-B734-D4C5A3275CC2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100" i="1" dirty="0"/>
                <a:t>Commission</a:t>
              </a:r>
            </a:p>
          </p:txBody>
        </p:sp>
      </p:grpSp>
      <p:sp>
        <p:nvSpPr>
          <p:cNvPr id="96" name="Rectangle: Rounded Corners 5">
            <a:extLst>
              <a:ext uri="{FF2B5EF4-FFF2-40B4-BE49-F238E27FC236}">
                <a16:creationId xmlns:a16="http://schemas.microsoft.com/office/drawing/2014/main" id="{5D2B524D-FE6F-4689-81C0-8A0A7365E051}"/>
              </a:ext>
            </a:extLst>
          </p:cNvPr>
          <p:cNvSpPr/>
          <p:nvPr/>
        </p:nvSpPr>
        <p:spPr bwMode="auto">
          <a:xfrm>
            <a:off x="5145859" y="1685603"/>
            <a:ext cx="1873335" cy="2190277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97" name="Groupe 96">
            <a:extLst>
              <a:ext uri="{FF2B5EF4-FFF2-40B4-BE49-F238E27FC236}">
                <a16:creationId xmlns:a16="http://schemas.microsoft.com/office/drawing/2014/main" id="{A65FCC68-35A9-4AD7-8622-68E370CA1023}"/>
              </a:ext>
            </a:extLst>
          </p:cNvPr>
          <p:cNvGrpSpPr/>
          <p:nvPr/>
        </p:nvGrpSpPr>
        <p:grpSpPr>
          <a:xfrm>
            <a:off x="5141503" y="3269674"/>
            <a:ext cx="1887766" cy="457970"/>
            <a:chOff x="5524989" y="3437232"/>
            <a:chExt cx="1944000" cy="471612"/>
          </a:xfrm>
        </p:grpSpPr>
        <p:sp>
          <p:nvSpPr>
            <p:cNvPr id="98" name="TextBox 32">
              <a:extLst>
                <a:ext uri="{FF2B5EF4-FFF2-40B4-BE49-F238E27FC236}">
                  <a16:creationId xmlns:a16="http://schemas.microsoft.com/office/drawing/2014/main" id="{BC8D439D-66B7-409C-AF53-A1ACA8AFDA6A}"/>
                </a:ext>
              </a:extLst>
            </p:cNvPr>
            <p:cNvSpPr txBox="1"/>
            <p:nvPr/>
          </p:nvSpPr>
          <p:spPr>
            <a:xfrm>
              <a:off x="5524989" y="3437232"/>
              <a:ext cx="1944000" cy="2852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99" name="TextBox 34">
              <a:extLst>
                <a:ext uri="{FF2B5EF4-FFF2-40B4-BE49-F238E27FC236}">
                  <a16:creationId xmlns:a16="http://schemas.microsoft.com/office/drawing/2014/main" id="{979E7031-585E-4579-B68E-EB289890F2BC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100" i="1" dirty="0"/>
                <a:t>Président</a:t>
              </a:r>
            </a:p>
          </p:txBody>
        </p:sp>
      </p:grpSp>
      <p:sp>
        <p:nvSpPr>
          <p:cNvPr id="100" name="Rectangle: Rounded Corners 5">
            <a:extLst>
              <a:ext uri="{FF2B5EF4-FFF2-40B4-BE49-F238E27FC236}">
                <a16:creationId xmlns:a16="http://schemas.microsoft.com/office/drawing/2014/main" id="{35C02D9A-2297-40A1-82F8-1D7DB27B4290}"/>
              </a:ext>
            </a:extLst>
          </p:cNvPr>
          <p:cNvSpPr/>
          <p:nvPr/>
        </p:nvSpPr>
        <p:spPr bwMode="auto">
          <a:xfrm>
            <a:off x="5145859" y="4239248"/>
            <a:ext cx="1873335" cy="2190277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101" name="Groupe 100">
            <a:extLst>
              <a:ext uri="{FF2B5EF4-FFF2-40B4-BE49-F238E27FC236}">
                <a16:creationId xmlns:a16="http://schemas.microsoft.com/office/drawing/2014/main" id="{94EE110B-2196-4B93-A444-9A3176B1B625}"/>
              </a:ext>
            </a:extLst>
          </p:cNvPr>
          <p:cNvGrpSpPr/>
          <p:nvPr/>
        </p:nvGrpSpPr>
        <p:grpSpPr>
          <a:xfrm>
            <a:off x="5141503" y="5823319"/>
            <a:ext cx="1887766" cy="457970"/>
            <a:chOff x="5524989" y="3437232"/>
            <a:chExt cx="1944000" cy="471612"/>
          </a:xfrm>
        </p:grpSpPr>
        <p:sp>
          <p:nvSpPr>
            <p:cNvPr id="102" name="TextBox 32">
              <a:extLst>
                <a:ext uri="{FF2B5EF4-FFF2-40B4-BE49-F238E27FC236}">
                  <a16:creationId xmlns:a16="http://schemas.microsoft.com/office/drawing/2014/main" id="{5E71631C-A6EF-4590-B592-1A1A863C2130}"/>
                </a:ext>
              </a:extLst>
            </p:cNvPr>
            <p:cNvSpPr txBox="1"/>
            <p:nvPr/>
          </p:nvSpPr>
          <p:spPr>
            <a:xfrm>
              <a:off x="5524989" y="3437232"/>
              <a:ext cx="1944000" cy="2852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103" name="TextBox 34">
              <a:extLst>
                <a:ext uri="{FF2B5EF4-FFF2-40B4-BE49-F238E27FC236}">
                  <a16:creationId xmlns:a16="http://schemas.microsoft.com/office/drawing/2014/main" id="{E12F9D1D-BF2F-4467-915D-1CD25FDB49AF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100" i="1" dirty="0"/>
                <a:t>Commission</a:t>
              </a:r>
            </a:p>
          </p:txBody>
        </p:sp>
      </p:grpSp>
      <p:sp>
        <p:nvSpPr>
          <p:cNvPr id="104" name="Rectangle: Rounded Corners 5">
            <a:extLst>
              <a:ext uri="{FF2B5EF4-FFF2-40B4-BE49-F238E27FC236}">
                <a16:creationId xmlns:a16="http://schemas.microsoft.com/office/drawing/2014/main" id="{ABB45AB5-A403-44BA-A36B-69925B7F9DA7}"/>
              </a:ext>
            </a:extLst>
          </p:cNvPr>
          <p:cNvSpPr/>
          <p:nvPr/>
        </p:nvSpPr>
        <p:spPr bwMode="auto">
          <a:xfrm>
            <a:off x="7409199" y="1685603"/>
            <a:ext cx="1873335" cy="2190277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105" name="Groupe 104">
            <a:extLst>
              <a:ext uri="{FF2B5EF4-FFF2-40B4-BE49-F238E27FC236}">
                <a16:creationId xmlns:a16="http://schemas.microsoft.com/office/drawing/2014/main" id="{837F34CA-A660-4F3F-B5FC-46FD3E253B46}"/>
              </a:ext>
            </a:extLst>
          </p:cNvPr>
          <p:cNvGrpSpPr/>
          <p:nvPr/>
        </p:nvGrpSpPr>
        <p:grpSpPr>
          <a:xfrm>
            <a:off x="7404843" y="3269674"/>
            <a:ext cx="1887766" cy="457970"/>
            <a:chOff x="5524989" y="3437232"/>
            <a:chExt cx="1944000" cy="471612"/>
          </a:xfrm>
        </p:grpSpPr>
        <p:sp>
          <p:nvSpPr>
            <p:cNvPr id="106" name="TextBox 32">
              <a:extLst>
                <a:ext uri="{FF2B5EF4-FFF2-40B4-BE49-F238E27FC236}">
                  <a16:creationId xmlns:a16="http://schemas.microsoft.com/office/drawing/2014/main" id="{C5F9E8CB-7F01-480F-B24D-A3FFA1F4091C}"/>
                </a:ext>
              </a:extLst>
            </p:cNvPr>
            <p:cNvSpPr txBox="1"/>
            <p:nvPr/>
          </p:nvSpPr>
          <p:spPr>
            <a:xfrm>
              <a:off x="5524989" y="3437232"/>
              <a:ext cx="1944000" cy="2852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107" name="TextBox 34">
              <a:extLst>
                <a:ext uri="{FF2B5EF4-FFF2-40B4-BE49-F238E27FC236}">
                  <a16:creationId xmlns:a16="http://schemas.microsoft.com/office/drawing/2014/main" id="{8B469ADD-51A6-49CB-8F53-0B71A323DD73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100" i="1" dirty="0"/>
                <a:t>Trésorier Général</a:t>
              </a:r>
            </a:p>
          </p:txBody>
        </p:sp>
      </p:grpSp>
      <p:sp>
        <p:nvSpPr>
          <p:cNvPr id="108" name="Rectangle: Rounded Corners 5">
            <a:extLst>
              <a:ext uri="{FF2B5EF4-FFF2-40B4-BE49-F238E27FC236}">
                <a16:creationId xmlns:a16="http://schemas.microsoft.com/office/drawing/2014/main" id="{BB3AFFE7-14FF-42D9-90E2-2E6EDF839D61}"/>
              </a:ext>
            </a:extLst>
          </p:cNvPr>
          <p:cNvSpPr/>
          <p:nvPr/>
        </p:nvSpPr>
        <p:spPr bwMode="auto">
          <a:xfrm>
            <a:off x="7409199" y="4239248"/>
            <a:ext cx="1873335" cy="2190277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109" name="Groupe 108">
            <a:extLst>
              <a:ext uri="{FF2B5EF4-FFF2-40B4-BE49-F238E27FC236}">
                <a16:creationId xmlns:a16="http://schemas.microsoft.com/office/drawing/2014/main" id="{B243978B-4428-43D8-882C-DA7399953C53}"/>
              </a:ext>
            </a:extLst>
          </p:cNvPr>
          <p:cNvGrpSpPr/>
          <p:nvPr/>
        </p:nvGrpSpPr>
        <p:grpSpPr>
          <a:xfrm>
            <a:off x="7404843" y="5823319"/>
            <a:ext cx="1887766" cy="457970"/>
            <a:chOff x="5524989" y="3437232"/>
            <a:chExt cx="1944000" cy="471612"/>
          </a:xfrm>
        </p:grpSpPr>
        <p:sp>
          <p:nvSpPr>
            <p:cNvPr id="110" name="TextBox 32">
              <a:extLst>
                <a:ext uri="{FF2B5EF4-FFF2-40B4-BE49-F238E27FC236}">
                  <a16:creationId xmlns:a16="http://schemas.microsoft.com/office/drawing/2014/main" id="{62A9D699-59C1-420A-9E61-D71167925BB3}"/>
                </a:ext>
              </a:extLst>
            </p:cNvPr>
            <p:cNvSpPr txBox="1"/>
            <p:nvPr/>
          </p:nvSpPr>
          <p:spPr>
            <a:xfrm>
              <a:off x="5524989" y="3437232"/>
              <a:ext cx="1944000" cy="2852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111" name="TextBox 34">
              <a:extLst>
                <a:ext uri="{FF2B5EF4-FFF2-40B4-BE49-F238E27FC236}">
                  <a16:creationId xmlns:a16="http://schemas.microsoft.com/office/drawing/2014/main" id="{92608374-23BC-42F1-9E3A-BF5A1E2E6670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100" i="1" dirty="0"/>
                <a:t>Commission</a:t>
              </a:r>
            </a:p>
          </p:txBody>
        </p:sp>
      </p:grpSp>
      <p:sp>
        <p:nvSpPr>
          <p:cNvPr id="116" name="Rectangle: Rounded Corners 5">
            <a:extLst>
              <a:ext uri="{FF2B5EF4-FFF2-40B4-BE49-F238E27FC236}">
                <a16:creationId xmlns:a16="http://schemas.microsoft.com/office/drawing/2014/main" id="{E165618F-8B39-4148-BCA6-F155223866EF}"/>
              </a:ext>
            </a:extLst>
          </p:cNvPr>
          <p:cNvSpPr/>
          <p:nvPr/>
        </p:nvSpPr>
        <p:spPr bwMode="auto">
          <a:xfrm>
            <a:off x="9647505" y="4231800"/>
            <a:ext cx="1873335" cy="2190277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C8D03166-C53E-4879-8C46-995958B9CD4B}"/>
              </a:ext>
            </a:extLst>
          </p:cNvPr>
          <p:cNvGrpSpPr/>
          <p:nvPr/>
        </p:nvGrpSpPr>
        <p:grpSpPr>
          <a:xfrm>
            <a:off x="9643149" y="5815871"/>
            <a:ext cx="1887766" cy="457970"/>
            <a:chOff x="5524989" y="3437232"/>
            <a:chExt cx="1944000" cy="471612"/>
          </a:xfrm>
        </p:grpSpPr>
        <p:sp>
          <p:nvSpPr>
            <p:cNvPr id="118" name="TextBox 32">
              <a:extLst>
                <a:ext uri="{FF2B5EF4-FFF2-40B4-BE49-F238E27FC236}">
                  <a16:creationId xmlns:a16="http://schemas.microsoft.com/office/drawing/2014/main" id="{92B0EC93-BD76-4CB5-9A1C-B1130A677F12}"/>
                </a:ext>
              </a:extLst>
            </p:cNvPr>
            <p:cNvSpPr txBox="1"/>
            <p:nvPr/>
          </p:nvSpPr>
          <p:spPr>
            <a:xfrm>
              <a:off x="5524989" y="3437232"/>
              <a:ext cx="1944000" cy="2852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119" name="TextBox 34">
              <a:extLst>
                <a:ext uri="{FF2B5EF4-FFF2-40B4-BE49-F238E27FC236}">
                  <a16:creationId xmlns:a16="http://schemas.microsoft.com/office/drawing/2014/main" id="{911185C9-280A-47D9-83C4-E500A7501B77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100" i="1" dirty="0"/>
                <a:t>Commission</a:t>
              </a:r>
            </a:p>
          </p:txBody>
        </p:sp>
      </p:grpSp>
      <p:sp>
        <p:nvSpPr>
          <p:cNvPr id="130" name="Marcador de número de diapositiva 5">
            <a:extLst>
              <a:ext uri="{FF2B5EF4-FFF2-40B4-BE49-F238E27FC236}">
                <a16:creationId xmlns:a16="http://schemas.microsoft.com/office/drawing/2014/main" id="{939F07B5-CF61-4BA7-922F-1B292B758ED2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17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1" name="Rectangle: Rounded Corners 59">
            <a:extLst>
              <a:ext uri="{FF2B5EF4-FFF2-40B4-BE49-F238E27FC236}">
                <a16:creationId xmlns:a16="http://schemas.microsoft.com/office/drawing/2014/main" id="{4A0A6EFC-3275-4011-B0CF-C2991E560516}"/>
              </a:ext>
            </a:extLst>
          </p:cNvPr>
          <p:cNvSpPr/>
          <p:nvPr/>
        </p:nvSpPr>
        <p:spPr>
          <a:xfrm>
            <a:off x="3676347" y="470893"/>
            <a:ext cx="4840897" cy="897324"/>
          </a:xfrm>
          <a:prstGeom prst="roundRect">
            <a:avLst>
              <a:gd name="adj" fmla="val 26619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132" name="Rectangle: Rounded Corners 59">
            <a:extLst>
              <a:ext uri="{FF2B5EF4-FFF2-40B4-BE49-F238E27FC236}">
                <a16:creationId xmlns:a16="http://schemas.microsoft.com/office/drawing/2014/main" id="{71D30AF9-D6C9-4A6D-8B6E-882C62AC19C3}"/>
              </a:ext>
            </a:extLst>
          </p:cNvPr>
          <p:cNvSpPr/>
          <p:nvPr/>
        </p:nvSpPr>
        <p:spPr>
          <a:xfrm rot="16200000">
            <a:off x="5836503" y="-1750109"/>
            <a:ext cx="520585" cy="4840897"/>
          </a:xfrm>
          <a:prstGeom prst="roundRect">
            <a:avLst>
              <a:gd name="adj" fmla="val 50000"/>
            </a:avLst>
          </a:prstGeom>
          <a:solidFill>
            <a:srgbClr val="3554A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3554A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133" name="ZoneTexte 132">
            <a:extLst>
              <a:ext uri="{FF2B5EF4-FFF2-40B4-BE49-F238E27FC236}">
                <a16:creationId xmlns:a16="http://schemas.microsoft.com/office/drawing/2014/main" id="{4355AEBB-C7C9-4EED-9418-301FFB0E0118}"/>
              </a:ext>
            </a:extLst>
          </p:cNvPr>
          <p:cNvSpPr txBox="1"/>
          <p:nvPr/>
        </p:nvSpPr>
        <p:spPr>
          <a:xfrm>
            <a:off x="3676345" y="331858"/>
            <a:ext cx="4840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Ressource</a:t>
            </a:r>
          </a:p>
        </p:txBody>
      </p: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7C713D11-845A-4A90-AC78-7C8EC475F364}"/>
              </a:ext>
            </a:extLst>
          </p:cNvPr>
          <p:cNvGrpSpPr/>
          <p:nvPr/>
        </p:nvGrpSpPr>
        <p:grpSpPr>
          <a:xfrm>
            <a:off x="3739264" y="470892"/>
            <a:ext cx="378723" cy="378728"/>
            <a:chOff x="2926838" y="5086371"/>
            <a:chExt cx="755371" cy="755380"/>
          </a:xfrm>
        </p:grpSpPr>
        <p:sp>
          <p:nvSpPr>
            <p:cNvPr id="135" name="Forme libre : forme 134">
              <a:extLst>
                <a:ext uri="{FF2B5EF4-FFF2-40B4-BE49-F238E27FC236}">
                  <a16:creationId xmlns:a16="http://schemas.microsoft.com/office/drawing/2014/main" id="{274472DA-A09F-47D2-864E-9C51445C5AF9}"/>
                </a:ext>
              </a:extLst>
            </p:cNvPr>
            <p:cNvSpPr/>
            <p:nvPr/>
          </p:nvSpPr>
          <p:spPr>
            <a:xfrm>
              <a:off x="2926838" y="5086371"/>
              <a:ext cx="755371" cy="755380"/>
            </a:xfrm>
            <a:custGeom>
              <a:avLst/>
              <a:gdLst>
                <a:gd name="connsiteX0" fmla="*/ 490779 w 755371"/>
                <a:gd name="connsiteY0" fmla="*/ 17391 h 755380"/>
                <a:gd name="connsiteX1" fmla="*/ 737921 w 755371"/>
                <a:gd name="connsiteY1" fmla="*/ 490720 h 755380"/>
                <a:gd name="connsiteX2" fmla="*/ 264592 w 755371"/>
                <a:gd name="connsiteY2" fmla="*/ 737989 h 755380"/>
                <a:gd name="connsiteX3" fmla="*/ 17450 w 755371"/>
                <a:gd name="connsiteY3" fmla="*/ 264660 h 755380"/>
                <a:gd name="connsiteX4" fmla="*/ 490779 w 755371"/>
                <a:gd name="connsiteY4" fmla="*/ 17391 h 755380"/>
                <a:gd name="connsiteX5" fmla="*/ 490779 w 755371"/>
                <a:gd name="connsiteY5" fmla="*/ 17391 h 755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371" h="755380">
                  <a:moveTo>
                    <a:pt x="490779" y="17391"/>
                  </a:moveTo>
                  <a:cubicBezTo>
                    <a:pt x="689788" y="79875"/>
                    <a:pt x="800405" y="291711"/>
                    <a:pt x="737921" y="490720"/>
                  </a:cubicBezTo>
                  <a:cubicBezTo>
                    <a:pt x="675437" y="689729"/>
                    <a:pt x="463601" y="800346"/>
                    <a:pt x="264592" y="737989"/>
                  </a:cubicBezTo>
                  <a:cubicBezTo>
                    <a:pt x="65583" y="675505"/>
                    <a:pt x="-45034" y="463669"/>
                    <a:pt x="17450" y="264660"/>
                  </a:cubicBezTo>
                  <a:cubicBezTo>
                    <a:pt x="79934" y="65651"/>
                    <a:pt x="291770" y="-44966"/>
                    <a:pt x="490779" y="17391"/>
                  </a:cubicBezTo>
                  <a:lnTo>
                    <a:pt x="490779" y="17391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36" name="Forme libre : forme 135">
              <a:extLst>
                <a:ext uri="{FF2B5EF4-FFF2-40B4-BE49-F238E27FC236}">
                  <a16:creationId xmlns:a16="http://schemas.microsoft.com/office/drawing/2014/main" id="{67751BDB-BC31-47F5-B106-6EE01E5A4C1E}"/>
                </a:ext>
              </a:extLst>
            </p:cNvPr>
            <p:cNvSpPr/>
            <p:nvPr/>
          </p:nvSpPr>
          <p:spPr>
            <a:xfrm>
              <a:off x="2997610" y="5112016"/>
              <a:ext cx="178688" cy="654417"/>
            </a:xfrm>
            <a:custGeom>
              <a:avLst/>
              <a:gdLst>
                <a:gd name="connsiteX0" fmla="*/ 83821 w 178689"/>
                <a:gd name="connsiteY0" fmla="*/ 180467 h 662558"/>
                <a:gd name="connsiteX1" fmla="*/ 178690 w 178689"/>
                <a:gd name="connsiteY1" fmla="*/ 0 h 662558"/>
                <a:gd name="connsiteX2" fmla="*/ 108332 w 178689"/>
                <a:gd name="connsiteY2" fmla="*/ 34671 h 662558"/>
                <a:gd name="connsiteX3" fmla="*/ 46483 w 178689"/>
                <a:gd name="connsiteY3" fmla="*/ 164973 h 662558"/>
                <a:gd name="connsiteX4" fmla="*/ 1 w 178689"/>
                <a:gd name="connsiteY4" fmla="*/ 416560 h 662558"/>
                <a:gd name="connsiteX5" fmla="*/ 28322 w 178689"/>
                <a:gd name="connsiteY5" fmla="*/ 606171 h 662558"/>
                <a:gd name="connsiteX6" fmla="*/ 91695 w 178689"/>
                <a:gd name="connsiteY6" fmla="*/ 662559 h 662558"/>
                <a:gd name="connsiteX7" fmla="*/ 83821 w 178689"/>
                <a:gd name="connsiteY7" fmla="*/ 180340 h 662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89" h="662558">
                  <a:moveTo>
                    <a:pt x="83821" y="180467"/>
                  </a:moveTo>
                  <a:cubicBezTo>
                    <a:pt x="113285" y="100711"/>
                    <a:pt x="151893" y="38100"/>
                    <a:pt x="178690" y="0"/>
                  </a:cubicBezTo>
                  <a:cubicBezTo>
                    <a:pt x="154052" y="9144"/>
                    <a:pt x="130430" y="20701"/>
                    <a:pt x="108332" y="34671"/>
                  </a:cubicBezTo>
                  <a:cubicBezTo>
                    <a:pt x="87504" y="70358"/>
                    <a:pt x="65406" y="114173"/>
                    <a:pt x="46483" y="164973"/>
                  </a:cubicBezTo>
                  <a:cubicBezTo>
                    <a:pt x="15495" y="248412"/>
                    <a:pt x="-126" y="332994"/>
                    <a:pt x="1" y="416560"/>
                  </a:cubicBezTo>
                  <a:cubicBezTo>
                    <a:pt x="128" y="480568"/>
                    <a:pt x="9653" y="544068"/>
                    <a:pt x="28322" y="606171"/>
                  </a:cubicBezTo>
                  <a:cubicBezTo>
                    <a:pt x="47118" y="627126"/>
                    <a:pt x="68327" y="646049"/>
                    <a:pt x="91695" y="662559"/>
                  </a:cubicBezTo>
                  <a:cubicBezTo>
                    <a:pt x="25782" y="507111"/>
                    <a:pt x="22988" y="345059"/>
                    <a:pt x="83821" y="18034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137" name="Forme libre : forme 136">
              <a:extLst>
                <a:ext uri="{FF2B5EF4-FFF2-40B4-BE49-F238E27FC236}">
                  <a16:creationId xmlns:a16="http://schemas.microsoft.com/office/drawing/2014/main" id="{0280F691-51A3-43A5-A64D-16BCD22E03D6}"/>
                </a:ext>
              </a:extLst>
            </p:cNvPr>
            <p:cNvSpPr/>
            <p:nvPr/>
          </p:nvSpPr>
          <p:spPr>
            <a:xfrm>
              <a:off x="3445445" y="5251036"/>
              <a:ext cx="192429" cy="549233"/>
            </a:xfrm>
            <a:custGeom>
              <a:avLst/>
              <a:gdLst>
                <a:gd name="connsiteX0" fmla="*/ 47904 w 192429"/>
                <a:gd name="connsiteY0" fmla="*/ 431673 h 578103"/>
                <a:gd name="connsiteX1" fmla="*/ 51587 w 192429"/>
                <a:gd name="connsiteY1" fmla="*/ 174371 h 578103"/>
                <a:gd name="connsiteX2" fmla="*/ 176555 w 192429"/>
                <a:gd name="connsiteY2" fmla="*/ 40386 h 578103"/>
                <a:gd name="connsiteX3" fmla="*/ 192430 w 192429"/>
                <a:gd name="connsiteY3" fmla="*/ 34417 h 578103"/>
                <a:gd name="connsiteX4" fmla="*/ 169062 w 192429"/>
                <a:gd name="connsiteY4" fmla="*/ 0 h 578103"/>
                <a:gd name="connsiteX5" fmla="*/ 162331 w 192429"/>
                <a:gd name="connsiteY5" fmla="*/ 2667 h 578103"/>
                <a:gd name="connsiteX6" fmla="*/ 12217 w 192429"/>
                <a:gd name="connsiteY6" fmla="*/ 165735 h 578103"/>
                <a:gd name="connsiteX7" fmla="*/ 7772 w 192429"/>
                <a:gd name="connsiteY7" fmla="*/ 435102 h 578103"/>
                <a:gd name="connsiteX8" fmla="*/ 12471 w 192429"/>
                <a:gd name="connsiteY8" fmla="*/ 578104 h 578103"/>
                <a:gd name="connsiteX9" fmla="*/ 54127 w 192429"/>
                <a:gd name="connsiteY9" fmla="*/ 557784 h 578103"/>
                <a:gd name="connsiteX10" fmla="*/ 48031 w 192429"/>
                <a:gd name="connsiteY10" fmla="*/ 431673 h 578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2429" h="578103">
                  <a:moveTo>
                    <a:pt x="47904" y="431673"/>
                  </a:moveTo>
                  <a:cubicBezTo>
                    <a:pt x="41173" y="349377"/>
                    <a:pt x="33426" y="256159"/>
                    <a:pt x="51587" y="174371"/>
                  </a:cubicBezTo>
                  <a:cubicBezTo>
                    <a:pt x="65049" y="114046"/>
                    <a:pt x="107086" y="68961"/>
                    <a:pt x="176555" y="40386"/>
                  </a:cubicBezTo>
                  <a:cubicBezTo>
                    <a:pt x="181889" y="38227"/>
                    <a:pt x="187223" y="36195"/>
                    <a:pt x="192430" y="34417"/>
                  </a:cubicBezTo>
                  <a:cubicBezTo>
                    <a:pt x="185318" y="22479"/>
                    <a:pt x="177444" y="11049"/>
                    <a:pt x="169062" y="0"/>
                  </a:cubicBezTo>
                  <a:cubicBezTo>
                    <a:pt x="166776" y="889"/>
                    <a:pt x="164490" y="1651"/>
                    <a:pt x="162331" y="2667"/>
                  </a:cubicBezTo>
                  <a:cubicBezTo>
                    <a:pt x="80416" y="36068"/>
                    <a:pt x="28473" y="92456"/>
                    <a:pt x="12217" y="165735"/>
                  </a:cubicBezTo>
                  <a:cubicBezTo>
                    <a:pt x="-7214" y="253365"/>
                    <a:pt x="660" y="349885"/>
                    <a:pt x="7772" y="435102"/>
                  </a:cubicBezTo>
                  <a:cubicBezTo>
                    <a:pt x="12090" y="488061"/>
                    <a:pt x="16154" y="538607"/>
                    <a:pt x="12471" y="578104"/>
                  </a:cubicBezTo>
                  <a:cubicBezTo>
                    <a:pt x="26822" y="572262"/>
                    <a:pt x="40665" y="565404"/>
                    <a:pt x="54127" y="557784"/>
                  </a:cubicBezTo>
                  <a:cubicBezTo>
                    <a:pt x="55143" y="520573"/>
                    <a:pt x="51841" y="478028"/>
                    <a:pt x="48031" y="4316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138" name="ZoneTexte 137">
            <a:extLst>
              <a:ext uri="{FF2B5EF4-FFF2-40B4-BE49-F238E27FC236}">
                <a16:creationId xmlns:a16="http://schemas.microsoft.com/office/drawing/2014/main" id="{88E88A7A-A34B-4A1C-92F2-F46974A73918}"/>
              </a:ext>
            </a:extLst>
          </p:cNvPr>
          <p:cNvSpPr txBox="1"/>
          <p:nvPr/>
        </p:nvSpPr>
        <p:spPr>
          <a:xfrm>
            <a:off x="3676345" y="954728"/>
            <a:ext cx="4840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Notre équipe bénévole</a:t>
            </a:r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EBFD5331-466A-4E9A-AF60-86E8A7C5045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943A2578-8FBC-4DBB-A53D-61358ABF5A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8337B975-68FD-425D-886B-A63EEBFE4AD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3" name="Espace réservé pour une image  12">
            <a:extLst>
              <a:ext uri="{FF2B5EF4-FFF2-40B4-BE49-F238E27FC236}">
                <a16:creationId xmlns:a16="http://schemas.microsoft.com/office/drawing/2014/main" id="{9840760D-0872-4CA2-AE4A-56862034A3A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5" name="Espace réservé pour une image  14">
            <a:extLst>
              <a:ext uri="{FF2B5EF4-FFF2-40B4-BE49-F238E27FC236}">
                <a16:creationId xmlns:a16="http://schemas.microsoft.com/office/drawing/2014/main" id="{6128107D-6EE3-464D-A65D-040F032CC3F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7" name="Espace réservé pour une image  16">
            <a:extLst>
              <a:ext uri="{FF2B5EF4-FFF2-40B4-BE49-F238E27FC236}">
                <a16:creationId xmlns:a16="http://schemas.microsoft.com/office/drawing/2014/main" id="{F4A75A5E-C3D0-4A37-A0F0-8150998D91E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9" name="Espace réservé pour une image  18">
            <a:extLst>
              <a:ext uri="{FF2B5EF4-FFF2-40B4-BE49-F238E27FC236}">
                <a16:creationId xmlns:a16="http://schemas.microsoft.com/office/drawing/2014/main" id="{31011825-4D59-40B1-B1DB-98729FE2DB8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1" name="Espace réservé pour une image  20">
            <a:extLst>
              <a:ext uri="{FF2B5EF4-FFF2-40B4-BE49-F238E27FC236}">
                <a16:creationId xmlns:a16="http://schemas.microsoft.com/office/drawing/2014/main" id="{CA9782A5-2919-40A6-88FD-AC47C9F6672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</p:spTree>
    <p:extLst>
      <p:ext uri="{BB962C8B-B14F-4D97-AF65-F5344CB8AC3E}">
        <p14:creationId xmlns:p14="http://schemas.microsoft.com/office/powerpoint/2010/main" val="1389188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: Rounded Corners 5">
            <a:extLst>
              <a:ext uri="{FF2B5EF4-FFF2-40B4-BE49-F238E27FC236}">
                <a16:creationId xmlns:a16="http://schemas.microsoft.com/office/drawing/2014/main" id="{7DB5D0F8-264E-4B26-AD4A-EFC8E4AFA55C}"/>
              </a:ext>
            </a:extLst>
          </p:cNvPr>
          <p:cNvSpPr/>
          <p:nvPr/>
        </p:nvSpPr>
        <p:spPr bwMode="auto">
          <a:xfrm>
            <a:off x="1149927" y="1818638"/>
            <a:ext cx="3070168" cy="4555376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7F3CFF43-44B0-4F80-9CD8-5CCF3B903FDE}"/>
              </a:ext>
            </a:extLst>
          </p:cNvPr>
          <p:cNvGrpSpPr/>
          <p:nvPr/>
        </p:nvGrpSpPr>
        <p:grpSpPr>
          <a:xfrm>
            <a:off x="1333501" y="5312594"/>
            <a:ext cx="2703018" cy="549064"/>
            <a:chOff x="1333501" y="5312594"/>
            <a:chExt cx="2703018" cy="549064"/>
          </a:xfrm>
        </p:grpSpPr>
        <p:sp>
          <p:nvSpPr>
            <p:cNvPr id="37" name="TextBox 32">
              <a:extLst>
                <a:ext uri="{FF2B5EF4-FFF2-40B4-BE49-F238E27FC236}">
                  <a16:creationId xmlns:a16="http://schemas.microsoft.com/office/drawing/2014/main" id="{960DC0A9-9CD1-4B92-AF03-384E06412E4B}"/>
                </a:ext>
              </a:extLst>
            </p:cNvPr>
            <p:cNvSpPr txBox="1"/>
            <p:nvPr/>
          </p:nvSpPr>
          <p:spPr>
            <a:xfrm>
              <a:off x="1333501" y="5312594"/>
              <a:ext cx="270301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600" b="1" dirty="0"/>
                <a:t>Lambert Couturier</a:t>
              </a:r>
              <a:endParaRPr lang="fr-FR" sz="900" b="1" dirty="0"/>
            </a:p>
          </p:txBody>
        </p:sp>
        <p:sp>
          <p:nvSpPr>
            <p:cNvPr id="38" name="TextBox 34">
              <a:extLst>
                <a:ext uri="{FF2B5EF4-FFF2-40B4-BE49-F238E27FC236}">
                  <a16:creationId xmlns:a16="http://schemas.microsoft.com/office/drawing/2014/main" id="{26ADE9BD-7F2A-402A-B132-6BEFEEE1CDC9}"/>
                </a:ext>
              </a:extLst>
            </p:cNvPr>
            <p:cNvSpPr txBox="1"/>
            <p:nvPr/>
          </p:nvSpPr>
          <p:spPr>
            <a:xfrm>
              <a:off x="1333501" y="5584659"/>
              <a:ext cx="270301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i="1" dirty="0"/>
                <a:t>Directeur Sportif</a:t>
              </a:r>
              <a:endParaRPr lang="fr-FR" sz="700" i="1" dirty="0"/>
            </a:p>
          </p:txBody>
        </p:sp>
      </p:grpSp>
      <p:sp>
        <p:nvSpPr>
          <p:cNvPr id="39" name="Rectangle: Rounded Corners 20">
            <a:extLst>
              <a:ext uri="{FF2B5EF4-FFF2-40B4-BE49-F238E27FC236}">
                <a16:creationId xmlns:a16="http://schemas.microsoft.com/office/drawing/2014/main" id="{7094E608-2310-4419-9F7E-5B8CE9ED7C3C}"/>
              </a:ext>
            </a:extLst>
          </p:cNvPr>
          <p:cNvSpPr/>
          <p:nvPr/>
        </p:nvSpPr>
        <p:spPr>
          <a:xfrm>
            <a:off x="1883558" y="6017550"/>
            <a:ext cx="1602907" cy="632164"/>
          </a:xfrm>
          <a:prstGeom prst="roundRect">
            <a:avLst>
              <a:gd name="adj" fmla="val 40541"/>
            </a:avLst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71500" dist="279400" dir="1500000" sx="98000" sy="98000" algn="ctr" rotWithShape="0">
              <a:sysClr val="windowText" lastClr="000000">
                <a:lumMod val="85000"/>
                <a:lumOff val="15000"/>
                <a:alpha val="17000"/>
              </a:sys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Direction Sportive</a:t>
            </a:r>
          </a:p>
        </p:txBody>
      </p:sp>
      <p:sp>
        <p:nvSpPr>
          <p:cNvPr id="40" name="Rectangle: Rounded Corners 5">
            <a:extLst>
              <a:ext uri="{FF2B5EF4-FFF2-40B4-BE49-F238E27FC236}">
                <a16:creationId xmlns:a16="http://schemas.microsoft.com/office/drawing/2014/main" id="{3B0658A0-9865-4A96-B13C-3CA9C399E8A7}"/>
              </a:ext>
            </a:extLst>
          </p:cNvPr>
          <p:cNvSpPr/>
          <p:nvPr/>
        </p:nvSpPr>
        <p:spPr bwMode="auto">
          <a:xfrm>
            <a:off x="5524989" y="1818638"/>
            <a:ext cx="1929139" cy="2255522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sp>
        <p:nvSpPr>
          <p:cNvPr id="41" name="Rectangle: Rounded Corners 5">
            <a:extLst>
              <a:ext uri="{FF2B5EF4-FFF2-40B4-BE49-F238E27FC236}">
                <a16:creationId xmlns:a16="http://schemas.microsoft.com/office/drawing/2014/main" id="{A02BE7F5-4743-4F24-A667-489517EA4398}"/>
              </a:ext>
            </a:extLst>
          </p:cNvPr>
          <p:cNvSpPr/>
          <p:nvPr/>
        </p:nvSpPr>
        <p:spPr bwMode="auto">
          <a:xfrm>
            <a:off x="7834621" y="1818638"/>
            <a:ext cx="1929139" cy="2255522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sp>
        <p:nvSpPr>
          <p:cNvPr id="42" name="Rectangle: Rounded Corners 5">
            <a:extLst>
              <a:ext uri="{FF2B5EF4-FFF2-40B4-BE49-F238E27FC236}">
                <a16:creationId xmlns:a16="http://schemas.microsoft.com/office/drawing/2014/main" id="{26B2E33D-3424-426E-90D6-1CF912526CDC}"/>
              </a:ext>
            </a:extLst>
          </p:cNvPr>
          <p:cNvSpPr/>
          <p:nvPr/>
        </p:nvSpPr>
        <p:spPr bwMode="auto">
          <a:xfrm>
            <a:off x="5524989" y="4394192"/>
            <a:ext cx="1929139" cy="2255522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sp>
        <p:nvSpPr>
          <p:cNvPr id="43" name="Rectangle: Rounded Corners 5">
            <a:extLst>
              <a:ext uri="{FF2B5EF4-FFF2-40B4-BE49-F238E27FC236}">
                <a16:creationId xmlns:a16="http://schemas.microsoft.com/office/drawing/2014/main" id="{511E6745-4FA8-4274-ABD7-4564143850A9}"/>
              </a:ext>
            </a:extLst>
          </p:cNvPr>
          <p:cNvSpPr/>
          <p:nvPr/>
        </p:nvSpPr>
        <p:spPr bwMode="auto">
          <a:xfrm>
            <a:off x="7834621" y="4394192"/>
            <a:ext cx="1929139" cy="2255522"/>
          </a:xfrm>
          <a:prstGeom prst="roundRect">
            <a:avLst>
              <a:gd name="adj" fmla="val 6141"/>
            </a:avLst>
          </a:prstGeom>
          <a:solidFill>
            <a:schemeClr val="bg1"/>
          </a:solidFill>
          <a:ln w="0">
            <a:noFill/>
            <a:prstDash val="solid"/>
            <a:round/>
            <a:headEnd/>
            <a:tailEnd/>
          </a:ln>
          <a:effectLst>
            <a:outerShdw blurRad="330200" sx="102000" sy="102000" algn="ctr" rotWithShape="0">
              <a:prstClr val="black">
                <a:alpha val="14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US" dirty="0"/>
          </a:p>
        </p:txBody>
      </p: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71069085-1D49-49AE-A39F-6E0A88B5C336}"/>
              </a:ext>
            </a:extLst>
          </p:cNvPr>
          <p:cNvGrpSpPr/>
          <p:nvPr/>
        </p:nvGrpSpPr>
        <p:grpSpPr>
          <a:xfrm>
            <a:off x="5520503" y="3454018"/>
            <a:ext cx="1944000" cy="467487"/>
            <a:chOff x="5524989" y="3441357"/>
            <a:chExt cx="1944000" cy="467487"/>
          </a:xfrm>
        </p:grpSpPr>
        <p:sp>
          <p:nvSpPr>
            <p:cNvPr id="62" name="TextBox 32">
              <a:extLst>
                <a:ext uri="{FF2B5EF4-FFF2-40B4-BE49-F238E27FC236}">
                  <a16:creationId xmlns:a16="http://schemas.microsoft.com/office/drawing/2014/main" id="{3FE810D8-9D79-40FF-8C75-7D60A276EFF3}"/>
                </a:ext>
              </a:extLst>
            </p:cNvPr>
            <p:cNvSpPr txBox="1"/>
            <p:nvPr/>
          </p:nvSpPr>
          <p:spPr>
            <a:xfrm>
              <a:off x="5524989" y="3441357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63" name="TextBox 34">
              <a:extLst>
                <a:ext uri="{FF2B5EF4-FFF2-40B4-BE49-F238E27FC236}">
                  <a16:creationId xmlns:a16="http://schemas.microsoft.com/office/drawing/2014/main" id="{BA9756EE-F6C9-44D1-8010-167C20F510B3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i="1" dirty="0"/>
                <a:t>Diplôme</a:t>
              </a:r>
              <a:endParaRPr lang="fr-FR" sz="1000" i="1" dirty="0"/>
            </a:p>
          </p:txBody>
        </p:sp>
      </p:grpSp>
      <p:grpSp>
        <p:nvGrpSpPr>
          <p:cNvPr id="73" name="Groupe 72">
            <a:extLst>
              <a:ext uri="{FF2B5EF4-FFF2-40B4-BE49-F238E27FC236}">
                <a16:creationId xmlns:a16="http://schemas.microsoft.com/office/drawing/2014/main" id="{23EBE59A-F000-457D-B8A1-B65DF18623DD}"/>
              </a:ext>
            </a:extLst>
          </p:cNvPr>
          <p:cNvGrpSpPr/>
          <p:nvPr/>
        </p:nvGrpSpPr>
        <p:grpSpPr>
          <a:xfrm>
            <a:off x="7828917" y="3454018"/>
            <a:ext cx="1944000" cy="467487"/>
            <a:chOff x="5524989" y="3441357"/>
            <a:chExt cx="1944000" cy="467487"/>
          </a:xfrm>
        </p:grpSpPr>
        <p:sp>
          <p:nvSpPr>
            <p:cNvPr id="74" name="TextBox 32">
              <a:extLst>
                <a:ext uri="{FF2B5EF4-FFF2-40B4-BE49-F238E27FC236}">
                  <a16:creationId xmlns:a16="http://schemas.microsoft.com/office/drawing/2014/main" id="{7ABB6C63-405B-4F8B-A9C1-D7950A632809}"/>
                </a:ext>
              </a:extLst>
            </p:cNvPr>
            <p:cNvSpPr txBox="1"/>
            <p:nvPr/>
          </p:nvSpPr>
          <p:spPr>
            <a:xfrm>
              <a:off x="5524989" y="3441357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75" name="TextBox 34">
              <a:extLst>
                <a:ext uri="{FF2B5EF4-FFF2-40B4-BE49-F238E27FC236}">
                  <a16:creationId xmlns:a16="http://schemas.microsoft.com/office/drawing/2014/main" id="{BBABCB04-1A43-438E-A956-907B955C06C6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i="1" dirty="0"/>
                <a:t>Diplôme</a:t>
              </a:r>
              <a:endParaRPr lang="fr-FR" sz="1000" i="1" dirty="0"/>
            </a:p>
          </p:txBody>
        </p:sp>
      </p:grpSp>
      <p:grpSp>
        <p:nvGrpSpPr>
          <p:cNvPr id="76" name="Groupe 75">
            <a:extLst>
              <a:ext uri="{FF2B5EF4-FFF2-40B4-BE49-F238E27FC236}">
                <a16:creationId xmlns:a16="http://schemas.microsoft.com/office/drawing/2014/main" id="{A0C60FD8-7D5A-4691-BF3C-C18ECCB49DAC}"/>
              </a:ext>
            </a:extLst>
          </p:cNvPr>
          <p:cNvGrpSpPr/>
          <p:nvPr/>
        </p:nvGrpSpPr>
        <p:grpSpPr>
          <a:xfrm>
            <a:off x="7828917" y="6035057"/>
            <a:ext cx="1944000" cy="467487"/>
            <a:chOff x="5524989" y="3441357"/>
            <a:chExt cx="1944000" cy="467487"/>
          </a:xfrm>
        </p:grpSpPr>
        <p:sp>
          <p:nvSpPr>
            <p:cNvPr id="77" name="TextBox 32">
              <a:extLst>
                <a:ext uri="{FF2B5EF4-FFF2-40B4-BE49-F238E27FC236}">
                  <a16:creationId xmlns:a16="http://schemas.microsoft.com/office/drawing/2014/main" id="{6EC17F72-DCA8-42BA-9BEF-AFFA8F1EDE43}"/>
                </a:ext>
              </a:extLst>
            </p:cNvPr>
            <p:cNvSpPr txBox="1"/>
            <p:nvPr/>
          </p:nvSpPr>
          <p:spPr>
            <a:xfrm>
              <a:off x="5524989" y="3441357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78" name="TextBox 34">
              <a:extLst>
                <a:ext uri="{FF2B5EF4-FFF2-40B4-BE49-F238E27FC236}">
                  <a16:creationId xmlns:a16="http://schemas.microsoft.com/office/drawing/2014/main" id="{748F4F00-A4EA-4AD9-A990-1A4CFADA457E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i="1" dirty="0"/>
                <a:t>Diplôme</a:t>
              </a:r>
              <a:endParaRPr lang="fr-FR" sz="1000" i="1" dirty="0"/>
            </a:p>
          </p:txBody>
        </p:sp>
      </p:grp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FC23081E-16AA-48EB-894B-4E9979009116}"/>
              </a:ext>
            </a:extLst>
          </p:cNvPr>
          <p:cNvGrpSpPr/>
          <p:nvPr/>
        </p:nvGrpSpPr>
        <p:grpSpPr>
          <a:xfrm>
            <a:off x="5520503" y="6035057"/>
            <a:ext cx="1944000" cy="467487"/>
            <a:chOff x="5524989" y="3441357"/>
            <a:chExt cx="1944000" cy="467487"/>
          </a:xfrm>
        </p:grpSpPr>
        <p:sp>
          <p:nvSpPr>
            <p:cNvPr id="80" name="TextBox 32">
              <a:extLst>
                <a:ext uri="{FF2B5EF4-FFF2-40B4-BE49-F238E27FC236}">
                  <a16:creationId xmlns:a16="http://schemas.microsoft.com/office/drawing/2014/main" id="{BF46339A-2804-457C-BD77-8045F65FA554}"/>
                </a:ext>
              </a:extLst>
            </p:cNvPr>
            <p:cNvSpPr txBox="1"/>
            <p:nvPr/>
          </p:nvSpPr>
          <p:spPr>
            <a:xfrm>
              <a:off x="5524989" y="3441357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/>
                <a:t>Prénom Nom</a:t>
              </a:r>
            </a:p>
          </p:txBody>
        </p:sp>
        <p:sp>
          <p:nvSpPr>
            <p:cNvPr id="81" name="TextBox 34">
              <a:extLst>
                <a:ext uri="{FF2B5EF4-FFF2-40B4-BE49-F238E27FC236}">
                  <a16:creationId xmlns:a16="http://schemas.microsoft.com/office/drawing/2014/main" id="{52517CD1-796F-4703-A097-7CD4C54F276B}"/>
                </a:ext>
              </a:extLst>
            </p:cNvPr>
            <p:cNvSpPr txBox="1"/>
            <p:nvPr/>
          </p:nvSpPr>
          <p:spPr>
            <a:xfrm>
              <a:off x="5524989" y="3631845"/>
              <a:ext cx="194400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i="1" dirty="0"/>
                <a:t>Diplôme</a:t>
              </a:r>
              <a:endParaRPr lang="fr-FR" sz="1000" i="1" dirty="0"/>
            </a:p>
          </p:txBody>
        </p:sp>
      </p:grpSp>
      <p:sp>
        <p:nvSpPr>
          <p:cNvPr id="82" name="Marcador de número de diapositiva 5">
            <a:extLst>
              <a:ext uri="{FF2B5EF4-FFF2-40B4-BE49-F238E27FC236}">
                <a16:creationId xmlns:a16="http://schemas.microsoft.com/office/drawing/2014/main" id="{DB2D8AAF-8CE8-48E8-8578-971EC680277A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18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3" name="Rectangle: Rounded Corners 59">
            <a:extLst>
              <a:ext uri="{FF2B5EF4-FFF2-40B4-BE49-F238E27FC236}">
                <a16:creationId xmlns:a16="http://schemas.microsoft.com/office/drawing/2014/main" id="{F8F21BF2-0802-4F62-8FC4-352AAEDC68A9}"/>
              </a:ext>
            </a:extLst>
          </p:cNvPr>
          <p:cNvSpPr/>
          <p:nvPr/>
        </p:nvSpPr>
        <p:spPr>
          <a:xfrm>
            <a:off x="3676347" y="470893"/>
            <a:ext cx="4840897" cy="897324"/>
          </a:xfrm>
          <a:prstGeom prst="roundRect">
            <a:avLst>
              <a:gd name="adj" fmla="val 26619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84" name="Rectangle: Rounded Corners 59">
            <a:extLst>
              <a:ext uri="{FF2B5EF4-FFF2-40B4-BE49-F238E27FC236}">
                <a16:creationId xmlns:a16="http://schemas.microsoft.com/office/drawing/2014/main" id="{AD512A4F-72DA-42F4-8ABE-162A86E0B99C}"/>
              </a:ext>
            </a:extLst>
          </p:cNvPr>
          <p:cNvSpPr/>
          <p:nvPr/>
        </p:nvSpPr>
        <p:spPr>
          <a:xfrm rot="16200000">
            <a:off x="5836503" y="-1750109"/>
            <a:ext cx="520585" cy="4840897"/>
          </a:xfrm>
          <a:prstGeom prst="roundRect">
            <a:avLst>
              <a:gd name="adj" fmla="val 50000"/>
            </a:avLst>
          </a:prstGeom>
          <a:solidFill>
            <a:srgbClr val="3554A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3554A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F809E22A-C540-4018-AFDC-5B7BB617F6D8}"/>
              </a:ext>
            </a:extLst>
          </p:cNvPr>
          <p:cNvSpPr txBox="1"/>
          <p:nvPr/>
        </p:nvSpPr>
        <p:spPr>
          <a:xfrm>
            <a:off x="3676345" y="331858"/>
            <a:ext cx="4840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Ressource</a:t>
            </a:r>
          </a:p>
        </p:txBody>
      </p:sp>
      <p:grpSp>
        <p:nvGrpSpPr>
          <p:cNvPr id="86" name="Groupe 85">
            <a:extLst>
              <a:ext uri="{FF2B5EF4-FFF2-40B4-BE49-F238E27FC236}">
                <a16:creationId xmlns:a16="http://schemas.microsoft.com/office/drawing/2014/main" id="{18D214E1-047D-44B6-81ED-B47A1A4D0FB8}"/>
              </a:ext>
            </a:extLst>
          </p:cNvPr>
          <p:cNvGrpSpPr/>
          <p:nvPr/>
        </p:nvGrpSpPr>
        <p:grpSpPr>
          <a:xfrm>
            <a:off x="3739264" y="470892"/>
            <a:ext cx="378723" cy="378728"/>
            <a:chOff x="2926838" y="5086371"/>
            <a:chExt cx="755371" cy="755380"/>
          </a:xfrm>
        </p:grpSpPr>
        <p:sp>
          <p:nvSpPr>
            <p:cNvPr id="87" name="Forme libre : forme 86">
              <a:extLst>
                <a:ext uri="{FF2B5EF4-FFF2-40B4-BE49-F238E27FC236}">
                  <a16:creationId xmlns:a16="http://schemas.microsoft.com/office/drawing/2014/main" id="{D80105BC-8F6C-4405-89C6-0721A56D5BE2}"/>
                </a:ext>
              </a:extLst>
            </p:cNvPr>
            <p:cNvSpPr/>
            <p:nvPr/>
          </p:nvSpPr>
          <p:spPr>
            <a:xfrm>
              <a:off x="2926838" y="5086371"/>
              <a:ext cx="755371" cy="755380"/>
            </a:xfrm>
            <a:custGeom>
              <a:avLst/>
              <a:gdLst>
                <a:gd name="connsiteX0" fmla="*/ 490779 w 755371"/>
                <a:gd name="connsiteY0" fmla="*/ 17391 h 755380"/>
                <a:gd name="connsiteX1" fmla="*/ 737921 w 755371"/>
                <a:gd name="connsiteY1" fmla="*/ 490720 h 755380"/>
                <a:gd name="connsiteX2" fmla="*/ 264592 w 755371"/>
                <a:gd name="connsiteY2" fmla="*/ 737989 h 755380"/>
                <a:gd name="connsiteX3" fmla="*/ 17450 w 755371"/>
                <a:gd name="connsiteY3" fmla="*/ 264660 h 755380"/>
                <a:gd name="connsiteX4" fmla="*/ 490779 w 755371"/>
                <a:gd name="connsiteY4" fmla="*/ 17391 h 755380"/>
                <a:gd name="connsiteX5" fmla="*/ 490779 w 755371"/>
                <a:gd name="connsiteY5" fmla="*/ 17391 h 755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371" h="755380">
                  <a:moveTo>
                    <a:pt x="490779" y="17391"/>
                  </a:moveTo>
                  <a:cubicBezTo>
                    <a:pt x="689788" y="79875"/>
                    <a:pt x="800405" y="291711"/>
                    <a:pt x="737921" y="490720"/>
                  </a:cubicBezTo>
                  <a:cubicBezTo>
                    <a:pt x="675437" y="689729"/>
                    <a:pt x="463601" y="800346"/>
                    <a:pt x="264592" y="737989"/>
                  </a:cubicBezTo>
                  <a:cubicBezTo>
                    <a:pt x="65583" y="675505"/>
                    <a:pt x="-45034" y="463669"/>
                    <a:pt x="17450" y="264660"/>
                  </a:cubicBezTo>
                  <a:cubicBezTo>
                    <a:pt x="79934" y="65651"/>
                    <a:pt x="291770" y="-44966"/>
                    <a:pt x="490779" y="17391"/>
                  </a:cubicBezTo>
                  <a:lnTo>
                    <a:pt x="490779" y="17391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88" name="Forme libre : forme 87">
              <a:extLst>
                <a:ext uri="{FF2B5EF4-FFF2-40B4-BE49-F238E27FC236}">
                  <a16:creationId xmlns:a16="http://schemas.microsoft.com/office/drawing/2014/main" id="{39543654-B29D-46A0-B738-3CD5C3975252}"/>
                </a:ext>
              </a:extLst>
            </p:cNvPr>
            <p:cNvSpPr/>
            <p:nvPr/>
          </p:nvSpPr>
          <p:spPr>
            <a:xfrm>
              <a:off x="2997610" y="5112016"/>
              <a:ext cx="178688" cy="654417"/>
            </a:xfrm>
            <a:custGeom>
              <a:avLst/>
              <a:gdLst>
                <a:gd name="connsiteX0" fmla="*/ 83821 w 178689"/>
                <a:gd name="connsiteY0" fmla="*/ 180467 h 662558"/>
                <a:gd name="connsiteX1" fmla="*/ 178690 w 178689"/>
                <a:gd name="connsiteY1" fmla="*/ 0 h 662558"/>
                <a:gd name="connsiteX2" fmla="*/ 108332 w 178689"/>
                <a:gd name="connsiteY2" fmla="*/ 34671 h 662558"/>
                <a:gd name="connsiteX3" fmla="*/ 46483 w 178689"/>
                <a:gd name="connsiteY3" fmla="*/ 164973 h 662558"/>
                <a:gd name="connsiteX4" fmla="*/ 1 w 178689"/>
                <a:gd name="connsiteY4" fmla="*/ 416560 h 662558"/>
                <a:gd name="connsiteX5" fmla="*/ 28322 w 178689"/>
                <a:gd name="connsiteY5" fmla="*/ 606171 h 662558"/>
                <a:gd name="connsiteX6" fmla="*/ 91695 w 178689"/>
                <a:gd name="connsiteY6" fmla="*/ 662559 h 662558"/>
                <a:gd name="connsiteX7" fmla="*/ 83821 w 178689"/>
                <a:gd name="connsiteY7" fmla="*/ 180340 h 662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89" h="662558">
                  <a:moveTo>
                    <a:pt x="83821" y="180467"/>
                  </a:moveTo>
                  <a:cubicBezTo>
                    <a:pt x="113285" y="100711"/>
                    <a:pt x="151893" y="38100"/>
                    <a:pt x="178690" y="0"/>
                  </a:cubicBezTo>
                  <a:cubicBezTo>
                    <a:pt x="154052" y="9144"/>
                    <a:pt x="130430" y="20701"/>
                    <a:pt x="108332" y="34671"/>
                  </a:cubicBezTo>
                  <a:cubicBezTo>
                    <a:pt x="87504" y="70358"/>
                    <a:pt x="65406" y="114173"/>
                    <a:pt x="46483" y="164973"/>
                  </a:cubicBezTo>
                  <a:cubicBezTo>
                    <a:pt x="15495" y="248412"/>
                    <a:pt x="-126" y="332994"/>
                    <a:pt x="1" y="416560"/>
                  </a:cubicBezTo>
                  <a:cubicBezTo>
                    <a:pt x="128" y="480568"/>
                    <a:pt x="9653" y="544068"/>
                    <a:pt x="28322" y="606171"/>
                  </a:cubicBezTo>
                  <a:cubicBezTo>
                    <a:pt x="47118" y="627126"/>
                    <a:pt x="68327" y="646049"/>
                    <a:pt x="91695" y="662559"/>
                  </a:cubicBezTo>
                  <a:cubicBezTo>
                    <a:pt x="25782" y="507111"/>
                    <a:pt x="22988" y="345059"/>
                    <a:pt x="83821" y="18034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89" name="Forme libre : forme 88">
              <a:extLst>
                <a:ext uri="{FF2B5EF4-FFF2-40B4-BE49-F238E27FC236}">
                  <a16:creationId xmlns:a16="http://schemas.microsoft.com/office/drawing/2014/main" id="{238BDF11-2E7D-41A6-B792-3B25C28B2E67}"/>
                </a:ext>
              </a:extLst>
            </p:cNvPr>
            <p:cNvSpPr/>
            <p:nvPr/>
          </p:nvSpPr>
          <p:spPr>
            <a:xfrm>
              <a:off x="3445445" y="5251036"/>
              <a:ext cx="192429" cy="549233"/>
            </a:xfrm>
            <a:custGeom>
              <a:avLst/>
              <a:gdLst>
                <a:gd name="connsiteX0" fmla="*/ 47904 w 192429"/>
                <a:gd name="connsiteY0" fmla="*/ 431673 h 578103"/>
                <a:gd name="connsiteX1" fmla="*/ 51587 w 192429"/>
                <a:gd name="connsiteY1" fmla="*/ 174371 h 578103"/>
                <a:gd name="connsiteX2" fmla="*/ 176555 w 192429"/>
                <a:gd name="connsiteY2" fmla="*/ 40386 h 578103"/>
                <a:gd name="connsiteX3" fmla="*/ 192430 w 192429"/>
                <a:gd name="connsiteY3" fmla="*/ 34417 h 578103"/>
                <a:gd name="connsiteX4" fmla="*/ 169062 w 192429"/>
                <a:gd name="connsiteY4" fmla="*/ 0 h 578103"/>
                <a:gd name="connsiteX5" fmla="*/ 162331 w 192429"/>
                <a:gd name="connsiteY5" fmla="*/ 2667 h 578103"/>
                <a:gd name="connsiteX6" fmla="*/ 12217 w 192429"/>
                <a:gd name="connsiteY6" fmla="*/ 165735 h 578103"/>
                <a:gd name="connsiteX7" fmla="*/ 7772 w 192429"/>
                <a:gd name="connsiteY7" fmla="*/ 435102 h 578103"/>
                <a:gd name="connsiteX8" fmla="*/ 12471 w 192429"/>
                <a:gd name="connsiteY8" fmla="*/ 578104 h 578103"/>
                <a:gd name="connsiteX9" fmla="*/ 54127 w 192429"/>
                <a:gd name="connsiteY9" fmla="*/ 557784 h 578103"/>
                <a:gd name="connsiteX10" fmla="*/ 48031 w 192429"/>
                <a:gd name="connsiteY10" fmla="*/ 431673 h 578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2429" h="578103">
                  <a:moveTo>
                    <a:pt x="47904" y="431673"/>
                  </a:moveTo>
                  <a:cubicBezTo>
                    <a:pt x="41173" y="349377"/>
                    <a:pt x="33426" y="256159"/>
                    <a:pt x="51587" y="174371"/>
                  </a:cubicBezTo>
                  <a:cubicBezTo>
                    <a:pt x="65049" y="114046"/>
                    <a:pt x="107086" y="68961"/>
                    <a:pt x="176555" y="40386"/>
                  </a:cubicBezTo>
                  <a:cubicBezTo>
                    <a:pt x="181889" y="38227"/>
                    <a:pt x="187223" y="36195"/>
                    <a:pt x="192430" y="34417"/>
                  </a:cubicBezTo>
                  <a:cubicBezTo>
                    <a:pt x="185318" y="22479"/>
                    <a:pt x="177444" y="11049"/>
                    <a:pt x="169062" y="0"/>
                  </a:cubicBezTo>
                  <a:cubicBezTo>
                    <a:pt x="166776" y="889"/>
                    <a:pt x="164490" y="1651"/>
                    <a:pt x="162331" y="2667"/>
                  </a:cubicBezTo>
                  <a:cubicBezTo>
                    <a:pt x="80416" y="36068"/>
                    <a:pt x="28473" y="92456"/>
                    <a:pt x="12217" y="165735"/>
                  </a:cubicBezTo>
                  <a:cubicBezTo>
                    <a:pt x="-7214" y="253365"/>
                    <a:pt x="660" y="349885"/>
                    <a:pt x="7772" y="435102"/>
                  </a:cubicBezTo>
                  <a:cubicBezTo>
                    <a:pt x="12090" y="488061"/>
                    <a:pt x="16154" y="538607"/>
                    <a:pt x="12471" y="578104"/>
                  </a:cubicBezTo>
                  <a:cubicBezTo>
                    <a:pt x="26822" y="572262"/>
                    <a:pt x="40665" y="565404"/>
                    <a:pt x="54127" y="557784"/>
                  </a:cubicBezTo>
                  <a:cubicBezTo>
                    <a:pt x="55143" y="520573"/>
                    <a:pt x="51841" y="478028"/>
                    <a:pt x="48031" y="4316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90" name="ZoneTexte 89">
            <a:extLst>
              <a:ext uri="{FF2B5EF4-FFF2-40B4-BE49-F238E27FC236}">
                <a16:creationId xmlns:a16="http://schemas.microsoft.com/office/drawing/2014/main" id="{47BA11B6-7560-4DCB-A9BC-7A5318C6E000}"/>
              </a:ext>
            </a:extLst>
          </p:cNvPr>
          <p:cNvSpPr txBox="1"/>
          <p:nvPr/>
        </p:nvSpPr>
        <p:spPr>
          <a:xfrm>
            <a:off x="3676345" y="954728"/>
            <a:ext cx="4840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Notre équipe pédagogique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D58BB05-B517-45BB-9165-727DBC4D863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49927" y="1790701"/>
            <a:ext cx="3070168" cy="3275217"/>
          </a:xfrm>
        </p:spPr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828588F4-4C3E-44F6-99B6-C2F58B1A2E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24989" y="1818638"/>
            <a:ext cx="1929138" cy="1483362"/>
          </a:xfrm>
        </p:spPr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3CA7083B-06D2-4C5D-B9A5-9CC0398F2AB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D9A23E6D-2703-41FF-A63D-E35825AACD1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FFAD62F3-BF8B-40B6-825F-7B38A0A768F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834621" y="1818638"/>
            <a:ext cx="1928504" cy="1483362"/>
          </a:xfrm>
        </p:spPr>
      </p:sp>
    </p:spTree>
    <p:extLst>
      <p:ext uri="{BB962C8B-B14F-4D97-AF65-F5344CB8AC3E}">
        <p14:creationId xmlns:p14="http://schemas.microsoft.com/office/powerpoint/2010/main" val="2323267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e 82">
            <a:extLst>
              <a:ext uri="{FF2B5EF4-FFF2-40B4-BE49-F238E27FC236}">
                <a16:creationId xmlns:a16="http://schemas.microsoft.com/office/drawing/2014/main" id="{C3106DE0-C38D-5F52-4338-79824C519EA6}"/>
              </a:ext>
            </a:extLst>
          </p:cNvPr>
          <p:cNvGrpSpPr/>
          <p:nvPr/>
        </p:nvGrpSpPr>
        <p:grpSpPr>
          <a:xfrm>
            <a:off x="872120" y="1951816"/>
            <a:ext cx="10449348" cy="3920839"/>
            <a:chOff x="360545" y="1675288"/>
            <a:chExt cx="10449348" cy="3920839"/>
          </a:xfrm>
        </p:grpSpPr>
        <p:grpSp>
          <p:nvGrpSpPr>
            <p:cNvPr id="81" name="Groupe 80">
              <a:extLst>
                <a:ext uri="{FF2B5EF4-FFF2-40B4-BE49-F238E27FC236}">
                  <a16:creationId xmlns:a16="http://schemas.microsoft.com/office/drawing/2014/main" id="{24E19F12-1C04-6462-DAA5-7852CFFBF8BC}"/>
                </a:ext>
              </a:extLst>
            </p:cNvPr>
            <p:cNvGrpSpPr/>
            <p:nvPr/>
          </p:nvGrpSpPr>
          <p:grpSpPr>
            <a:xfrm>
              <a:off x="3506598" y="1675288"/>
              <a:ext cx="7303295" cy="403867"/>
              <a:chOff x="3506598" y="1675288"/>
              <a:chExt cx="7303295" cy="403867"/>
            </a:xfrm>
          </p:grpSpPr>
          <p:sp>
            <p:nvSpPr>
              <p:cNvPr id="13" name="Rounded Rectangle 68">
                <a:extLst>
                  <a:ext uri="{FF2B5EF4-FFF2-40B4-BE49-F238E27FC236}">
                    <a16:creationId xmlns:a16="http://schemas.microsoft.com/office/drawing/2014/main" id="{F786EAE3-7EA5-E1EC-CC53-9F025E5334C9}"/>
                  </a:ext>
                </a:extLst>
              </p:cNvPr>
              <p:cNvSpPr/>
              <p:nvPr/>
            </p:nvSpPr>
            <p:spPr>
              <a:xfrm>
                <a:off x="3506598" y="1675288"/>
                <a:ext cx="1758621" cy="403867"/>
              </a:xfrm>
              <a:prstGeom prst="roundRect">
                <a:avLst/>
              </a:prstGeom>
              <a:solidFill>
                <a:schemeClr val="tx1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ANNÉE N+1</a:t>
                </a:r>
              </a:p>
            </p:txBody>
          </p:sp>
          <p:sp>
            <p:nvSpPr>
              <p:cNvPr id="18" name="Rounded Rectangle 96">
                <a:extLst>
                  <a:ext uri="{FF2B5EF4-FFF2-40B4-BE49-F238E27FC236}">
                    <a16:creationId xmlns:a16="http://schemas.microsoft.com/office/drawing/2014/main" id="{1737B009-C66A-EB52-843D-A47F54D7E2D3}"/>
                  </a:ext>
                </a:extLst>
              </p:cNvPr>
              <p:cNvSpPr/>
              <p:nvPr/>
            </p:nvSpPr>
            <p:spPr>
              <a:xfrm>
                <a:off x="5354693" y="1675288"/>
                <a:ext cx="1759010" cy="403867"/>
              </a:xfrm>
              <a:prstGeom prst="roundRect">
                <a:avLst/>
              </a:prstGeom>
              <a:solidFill>
                <a:schemeClr val="tx1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ANNÉE N+2</a:t>
                </a:r>
              </a:p>
            </p:txBody>
          </p:sp>
          <p:sp>
            <p:nvSpPr>
              <p:cNvPr id="23" name="Rounded Rectangle 125">
                <a:extLst>
                  <a:ext uri="{FF2B5EF4-FFF2-40B4-BE49-F238E27FC236}">
                    <a16:creationId xmlns:a16="http://schemas.microsoft.com/office/drawing/2014/main" id="{60E9140D-1FEF-EA2E-EE40-9812DD1184D4}"/>
                  </a:ext>
                </a:extLst>
              </p:cNvPr>
              <p:cNvSpPr/>
              <p:nvPr/>
            </p:nvSpPr>
            <p:spPr>
              <a:xfrm>
                <a:off x="7203177" y="1675288"/>
                <a:ext cx="1758621" cy="403867"/>
              </a:xfrm>
              <a:prstGeom prst="roundRect">
                <a:avLst/>
              </a:prstGeom>
              <a:solidFill>
                <a:schemeClr val="tx1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ANNÉE N+3</a:t>
                </a:r>
              </a:p>
            </p:txBody>
          </p:sp>
          <p:sp>
            <p:nvSpPr>
              <p:cNvPr id="30" name="Rounded Rectangle 125">
                <a:extLst>
                  <a:ext uri="{FF2B5EF4-FFF2-40B4-BE49-F238E27FC236}">
                    <a16:creationId xmlns:a16="http://schemas.microsoft.com/office/drawing/2014/main" id="{3E84E4F3-3225-3783-5003-C4FD6116525F}"/>
                  </a:ext>
                </a:extLst>
              </p:cNvPr>
              <p:cNvSpPr/>
              <p:nvPr/>
            </p:nvSpPr>
            <p:spPr>
              <a:xfrm>
                <a:off x="9051272" y="1675288"/>
                <a:ext cx="1758621" cy="403867"/>
              </a:xfrm>
              <a:prstGeom prst="roundRect">
                <a:avLst/>
              </a:prstGeom>
              <a:solidFill>
                <a:schemeClr val="tx1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ANNÉE N+4</a:t>
                </a:r>
              </a:p>
            </p:txBody>
          </p:sp>
        </p:grpSp>
        <p:grpSp>
          <p:nvGrpSpPr>
            <p:cNvPr id="76" name="Groupe 75">
              <a:extLst>
                <a:ext uri="{FF2B5EF4-FFF2-40B4-BE49-F238E27FC236}">
                  <a16:creationId xmlns:a16="http://schemas.microsoft.com/office/drawing/2014/main" id="{08A75428-96A0-5048-A725-99E5289179D5}"/>
                </a:ext>
              </a:extLst>
            </p:cNvPr>
            <p:cNvGrpSpPr/>
            <p:nvPr/>
          </p:nvGrpSpPr>
          <p:grpSpPr>
            <a:xfrm>
              <a:off x="3506598" y="2681537"/>
              <a:ext cx="1758621" cy="2409736"/>
              <a:chOff x="3506598" y="2681537"/>
              <a:chExt cx="1758621" cy="2409736"/>
            </a:xfrm>
          </p:grpSpPr>
          <p:sp>
            <p:nvSpPr>
              <p:cNvPr id="15" name="Rounded Rectangle 70">
                <a:extLst>
                  <a:ext uri="{FF2B5EF4-FFF2-40B4-BE49-F238E27FC236}">
                    <a16:creationId xmlns:a16="http://schemas.microsoft.com/office/drawing/2014/main" id="{68F6ACD6-8293-038E-7E43-71772D646272}"/>
                  </a:ext>
                </a:extLst>
              </p:cNvPr>
              <p:cNvSpPr/>
              <p:nvPr/>
            </p:nvSpPr>
            <p:spPr>
              <a:xfrm>
                <a:off x="3506598" y="2681537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7" name="Rounded Rectangle 70">
                <a:extLst>
                  <a:ext uri="{FF2B5EF4-FFF2-40B4-BE49-F238E27FC236}">
                    <a16:creationId xmlns:a16="http://schemas.microsoft.com/office/drawing/2014/main" id="{989D433D-C062-7D92-E9FC-DEC568C2650C}"/>
                  </a:ext>
                </a:extLst>
              </p:cNvPr>
              <p:cNvSpPr/>
              <p:nvPr/>
            </p:nvSpPr>
            <p:spPr>
              <a:xfrm>
                <a:off x="3506598" y="3184090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1" name="Rounded Rectangle 70">
                <a:extLst>
                  <a:ext uri="{FF2B5EF4-FFF2-40B4-BE49-F238E27FC236}">
                    <a16:creationId xmlns:a16="http://schemas.microsoft.com/office/drawing/2014/main" id="{4C13127A-4CD0-86C2-9565-86BDAC1FAEE6}"/>
                  </a:ext>
                </a:extLst>
              </p:cNvPr>
              <p:cNvSpPr/>
              <p:nvPr/>
            </p:nvSpPr>
            <p:spPr>
              <a:xfrm>
                <a:off x="3506598" y="3686643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5" name="Rounded Rectangle 70">
                <a:extLst>
                  <a:ext uri="{FF2B5EF4-FFF2-40B4-BE49-F238E27FC236}">
                    <a16:creationId xmlns:a16="http://schemas.microsoft.com/office/drawing/2014/main" id="{BC104A63-DB65-CD31-AD8B-73EDDBCEA8DF}"/>
                  </a:ext>
                </a:extLst>
              </p:cNvPr>
              <p:cNvSpPr/>
              <p:nvPr/>
            </p:nvSpPr>
            <p:spPr>
              <a:xfrm>
                <a:off x="3506598" y="4182552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9" name="Rounded Rectangle 70">
                <a:extLst>
                  <a:ext uri="{FF2B5EF4-FFF2-40B4-BE49-F238E27FC236}">
                    <a16:creationId xmlns:a16="http://schemas.microsoft.com/office/drawing/2014/main" id="{E58FA4DB-B8E2-4DE5-889D-F93FB3BD98A1}"/>
                  </a:ext>
                </a:extLst>
              </p:cNvPr>
              <p:cNvSpPr/>
              <p:nvPr/>
            </p:nvSpPr>
            <p:spPr>
              <a:xfrm>
                <a:off x="3506598" y="4687406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grpSp>
          <p:nvGrpSpPr>
            <p:cNvPr id="77" name="Groupe 76">
              <a:extLst>
                <a:ext uri="{FF2B5EF4-FFF2-40B4-BE49-F238E27FC236}">
                  <a16:creationId xmlns:a16="http://schemas.microsoft.com/office/drawing/2014/main" id="{00204826-E8AC-9449-D3B7-A938ECF76A05}"/>
                </a:ext>
              </a:extLst>
            </p:cNvPr>
            <p:cNvGrpSpPr/>
            <p:nvPr/>
          </p:nvGrpSpPr>
          <p:grpSpPr>
            <a:xfrm>
              <a:off x="5354693" y="2681537"/>
              <a:ext cx="1758620" cy="2409736"/>
              <a:chOff x="5354693" y="2681537"/>
              <a:chExt cx="1758620" cy="2409736"/>
            </a:xfrm>
          </p:grpSpPr>
          <p:sp>
            <p:nvSpPr>
              <p:cNvPr id="20" name="Rounded Rectangle 98">
                <a:extLst>
                  <a:ext uri="{FF2B5EF4-FFF2-40B4-BE49-F238E27FC236}">
                    <a16:creationId xmlns:a16="http://schemas.microsoft.com/office/drawing/2014/main" id="{71AFCAB2-61BD-141B-B69F-F3375D03B75C}"/>
                  </a:ext>
                </a:extLst>
              </p:cNvPr>
              <p:cNvSpPr/>
              <p:nvPr/>
            </p:nvSpPr>
            <p:spPr>
              <a:xfrm>
                <a:off x="5354693" y="2681537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8" name="Rounded Rectangle 98">
                <a:extLst>
                  <a:ext uri="{FF2B5EF4-FFF2-40B4-BE49-F238E27FC236}">
                    <a16:creationId xmlns:a16="http://schemas.microsoft.com/office/drawing/2014/main" id="{AF824240-C7DC-85D1-7B37-D923C597CEFB}"/>
                  </a:ext>
                </a:extLst>
              </p:cNvPr>
              <p:cNvSpPr/>
              <p:nvPr/>
            </p:nvSpPr>
            <p:spPr>
              <a:xfrm>
                <a:off x="5354693" y="3184090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2" name="Rounded Rectangle 98">
                <a:extLst>
                  <a:ext uri="{FF2B5EF4-FFF2-40B4-BE49-F238E27FC236}">
                    <a16:creationId xmlns:a16="http://schemas.microsoft.com/office/drawing/2014/main" id="{210700B4-D348-A465-01A1-34CD07CD7644}"/>
                  </a:ext>
                </a:extLst>
              </p:cNvPr>
              <p:cNvSpPr/>
              <p:nvPr/>
            </p:nvSpPr>
            <p:spPr>
              <a:xfrm>
                <a:off x="5354693" y="3686643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6" name="Rounded Rectangle 98">
                <a:extLst>
                  <a:ext uri="{FF2B5EF4-FFF2-40B4-BE49-F238E27FC236}">
                    <a16:creationId xmlns:a16="http://schemas.microsoft.com/office/drawing/2014/main" id="{7A0F0BEA-39C8-D573-5969-93AEF4D4DDB8}"/>
                  </a:ext>
                </a:extLst>
              </p:cNvPr>
              <p:cNvSpPr/>
              <p:nvPr/>
            </p:nvSpPr>
            <p:spPr>
              <a:xfrm>
                <a:off x="5354693" y="4182552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50" name="Rounded Rectangle 98">
                <a:extLst>
                  <a:ext uri="{FF2B5EF4-FFF2-40B4-BE49-F238E27FC236}">
                    <a16:creationId xmlns:a16="http://schemas.microsoft.com/office/drawing/2014/main" id="{6C6F79F6-75B7-74F9-3F47-E8AE12941502}"/>
                  </a:ext>
                </a:extLst>
              </p:cNvPr>
              <p:cNvSpPr/>
              <p:nvPr/>
            </p:nvSpPr>
            <p:spPr>
              <a:xfrm>
                <a:off x="5354693" y="4687406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grpSp>
          <p:nvGrpSpPr>
            <p:cNvPr id="78" name="Groupe 77">
              <a:extLst>
                <a:ext uri="{FF2B5EF4-FFF2-40B4-BE49-F238E27FC236}">
                  <a16:creationId xmlns:a16="http://schemas.microsoft.com/office/drawing/2014/main" id="{9ACAC71E-C232-DECA-6434-00A7E862CDD3}"/>
                </a:ext>
              </a:extLst>
            </p:cNvPr>
            <p:cNvGrpSpPr/>
            <p:nvPr/>
          </p:nvGrpSpPr>
          <p:grpSpPr>
            <a:xfrm>
              <a:off x="7202787" y="2681537"/>
              <a:ext cx="1759011" cy="2409736"/>
              <a:chOff x="7202787" y="2681537"/>
              <a:chExt cx="1759011" cy="2409736"/>
            </a:xfrm>
          </p:grpSpPr>
          <p:sp>
            <p:nvSpPr>
              <p:cNvPr id="21" name="Rounded Rectangle 99">
                <a:extLst>
                  <a:ext uri="{FF2B5EF4-FFF2-40B4-BE49-F238E27FC236}">
                    <a16:creationId xmlns:a16="http://schemas.microsoft.com/office/drawing/2014/main" id="{27EFBFAB-824D-F26D-8FC4-812CD69EB5FB}"/>
                  </a:ext>
                </a:extLst>
              </p:cNvPr>
              <p:cNvSpPr/>
              <p:nvPr/>
            </p:nvSpPr>
            <p:spPr>
              <a:xfrm>
                <a:off x="7202787" y="2681537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9" name="Rounded Rectangle 99">
                <a:extLst>
                  <a:ext uri="{FF2B5EF4-FFF2-40B4-BE49-F238E27FC236}">
                    <a16:creationId xmlns:a16="http://schemas.microsoft.com/office/drawing/2014/main" id="{2BC605F3-E7BC-A459-92FF-FD142E38D564}"/>
                  </a:ext>
                </a:extLst>
              </p:cNvPr>
              <p:cNvSpPr/>
              <p:nvPr/>
            </p:nvSpPr>
            <p:spPr>
              <a:xfrm>
                <a:off x="7202787" y="3184090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3" name="Rounded Rectangle 99">
                <a:extLst>
                  <a:ext uri="{FF2B5EF4-FFF2-40B4-BE49-F238E27FC236}">
                    <a16:creationId xmlns:a16="http://schemas.microsoft.com/office/drawing/2014/main" id="{DFF47994-AB2C-FBD2-CB58-8F627FB02279}"/>
                  </a:ext>
                </a:extLst>
              </p:cNvPr>
              <p:cNvSpPr/>
              <p:nvPr/>
            </p:nvSpPr>
            <p:spPr>
              <a:xfrm>
                <a:off x="7202787" y="3686643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7" name="Rounded Rectangle 99">
                <a:extLst>
                  <a:ext uri="{FF2B5EF4-FFF2-40B4-BE49-F238E27FC236}">
                    <a16:creationId xmlns:a16="http://schemas.microsoft.com/office/drawing/2014/main" id="{49AB7280-364C-525C-AA6A-EAF5DBDAE99C}"/>
                  </a:ext>
                </a:extLst>
              </p:cNvPr>
              <p:cNvSpPr/>
              <p:nvPr/>
            </p:nvSpPr>
            <p:spPr>
              <a:xfrm>
                <a:off x="7202787" y="4182552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51" name="Rounded Rectangle 99">
                <a:extLst>
                  <a:ext uri="{FF2B5EF4-FFF2-40B4-BE49-F238E27FC236}">
                    <a16:creationId xmlns:a16="http://schemas.microsoft.com/office/drawing/2014/main" id="{83380DE0-5F2A-DD03-34E7-6D18B4C487A1}"/>
                  </a:ext>
                </a:extLst>
              </p:cNvPr>
              <p:cNvSpPr/>
              <p:nvPr/>
            </p:nvSpPr>
            <p:spPr>
              <a:xfrm>
                <a:off x="7202787" y="4687406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grpSp>
          <p:nvGrpSpPr>
            <p:cNvPr id="79" name="Groupe 78">
              <a:extLst>
                <a:ext uri="{FF2B5EF4-FFF2-40B4-BE49-F238E27FC236}">
                  <a16:creationId xmlns:a16="http://schemas.microsoft.com/office/drawing/2014/main" id="{2C673B35-F3FD-F90B-1B19-2C215B0FAF46}"/>
                </a:ext>
              </a:extLst>
            </p:cNvPr>
            <p:cNvGrpSpPr/>
            <p:nvPr/>
          </p:nvGrpSpPr>
          <p:grpSpPr>
            <a:xfrm>
              <a:off x="9051272" y="2681537"/>
              <a:ext cx="1758620" cy="2409736"/>
              <a:chOff x="9051272" y="2681537"/>
              <a:chExt cx="1758620" cy="2409736"/>
            </a:xfrm>
          </p:grpSpPr>
          <p:sp>
            <p:nvSpPr>
              <p:cNvPr id="26" name="Rounded Rectangle 128">
                <a:extLst>
                  <a:ext uri="{FF2B5EF4-FFF2-40B4-BE49-F238E27FC236}">
                    <a16:creationId xmlns:a16="http://schemas.microsoft.com/office/drawing/2014/main" id="{B9E11312-DF10-3BBB-0BF7-86B20F27F895}"/>
                  </a:ext>
                </a:extLst>
              </p:cNvPr>
              <p:cNvSpPr/>
              <p:nvPr/>
            </p:nvSpPr>
            <p:spPr>
              <a:xfrm>
                <a:off x="9051272" y="2681537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0" name="Rounded Rectangle 128">
                <a:extLst>
                  <a:ext uri="{FF2B5EF4-FFF2-40B4-BE49-F238E27FC236}">
                    <a16:creationId xmlns:a16="http://schemas.microsoft.com/office/drawing/2014/main" id="{8515CDC7-6C2B-9049-211C-C8B89172A2C8}"/>
                  </a:ext>
                </a:extLst>
              </p:cNvPr>
              <p:cNvSpPr/>
              <p:nvPr/>
            </p:nvSpPr>
            <p:spPr>
              <a:xfrm>
                <a:off x="9051272" y="3184090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4" name="Rounded Rectangle 128">
                <a:extLst>
                  <a:ext uri="{FF2B5EF4-FFF2-40B4-BE49-F238E27FC236}">
                    <a16:creationId xmlns:a16="http://schemas.microsoft.com/office/drawing/2014/main" id="{BE1C73A2-F615-93E7-2384-38E324D2A69D}"/>
                  </a:ext>
                </a:extLst>
              </p:cNvPr>
              <p:cNvSpPr/>
              <p:nvPr/>
            </p:nvSpPr>
            <p:spPr>
              <a:xfrm>
                <a:off x="9051272" y="3686643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8" name="Rounded Rectangle 128">
                <a:extLst>
                  <a:ext uri="{FF2B5EF4-FFF2-40B4-BE49-F238E27FC236}">
                    <a16:creationId xmlns:a16="http://schemas.microsoft.com/office/drawing/2014/main" id="{D73E1D1B-0D5C-8415-43B4-54492337F565}"/>
                  </a:ext>
                </a:extLst>
              </p:cNvPr>
              <p:cNvSpPr/>
              <p:nvPr/>
            </p:nvSpPr>
            <p:spPr>
              <a:xfrm>
                <a:off x="9051272" y="4182552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52" name="Rounded Rectangle 128">
                <a:extLst>
                  <a:ext uri="{FF2B5EF4-FFF2-40B4-BE49-F238E27FC236}">
                    <a16:creationId xmlns:a16="http://schemas.microsoft.com/office/drawing/2014/main" id="{1B703B1D-C537-7E10-4376-CE5FCD983664}"/>
                  </a:ext>
                </a:extLst>
              </p:cNvPr>
              <p:cNvSpPr/>
              <p:nvPr/>
            </p:nvSpPr>
            <p:spPr>
              <a:xfrm>
                <a:off x="9051272" y="4687406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grpSp>
          <p:nvGrpSpPr>
            <p:cNvPr id="80" name="Groupe 79">
              <a:extLst>
                <a:ext uri="{FF2B5EF4-FFF2-40B4-BE49-F238E27FC236}">
                  <a16:creationId xmlns:a16="http://schemas.microsoft.com/office/drawing/2014/main" id="{959F1F10-7EE4-D7B2-5EA7-33EF52221C63}"/>
                </a:ext>
              </a:extLst>
            </p:cNvPr>
            <p:cNvGrpSpPr/>
            <p:nvPr/>
          </p:nvGrpSpPr>
          <p:grpSpPr>
            <a:xfrm>
              <a:off x="3506598" y="5192260"/>
              <a:ext cx="7303294" cy="403867"/>
              <a:chOff x="3506598" y="5192260"/>
              <a:chExt cx="7303294" cy="403867"/>
            </a:xfrm>
          </p:grpSpPr>
          <p:sp>
            <p:nvSpPr>
              <p:cNvPr id="53" name="Rounded Rectangle 70">
                <a:extLst>
                  <a:ext uri="{FF2B5EF4-FFF2-40B4-BE49-F238E27FC236}">
                    <a16:creationId xmlns:a16="http://schemas.microsoft.com/office/drawing/2014/main" id="{0BD580CF-04E0-AE5F-29AE-9A8C108644F9}"/>
                  </a:ext>
                </a:extLst>
              </p:cNvPr>
              <p:cNvSpPr/>
              <p:nvPr/>
            </p:nvSpPr>
            <p:spPr>
              <a:xfrm>
                <a:off x="3506598" y="5192260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FE52C"/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54" name="Rounded Rectangle 98">
                <a:extLst>
                  <a:ext uri="{FF2B5EF4-FFF2-40B4-BE49-F238E27FC236}">
                    <a16:creationId xmlns:a16="http://schemas.microsoft.com/office/drawing/2014/main" id="{25B7279B-1B2B-6308-4151-7EDF82EDBDD6}"/>
                  </a:ext>
                </a:extLst>
              </p:cNvPr>
              <p:cNvSpPr/>
              <p:nvPr/>
            </p:nvSpPr>
            <p:spPr>
              <a:xfrm>
                <a:off x="5354693" y="5192260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FE52C"/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55" name="Rounded Rectangle 99">
                <a:extLst>
                  <a:ext uri="{FF2B5EF4-FFF2-40B4-BE49-F238E27FC236}">
                    <a16:creationId xmlns:a16="http://schemas.microsoft.com/office/drawing/2014/main" id="{B0150D02-506C-AD19-C0E2-55114808F4F7}"/>
                  </a:ext>
                </a:extLst>
              </p:cNvPr>
              <p:cNvSpPr/>
              <p:nvPr/>
            </p:nvSpPr>
            <p:spPr>
              <a:xfrm>
                <a:off x="7202787" y="5192260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FE52C"/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56" name="Rounded Rectangle 128">
                <a:extLst>
                  <a:ext uri="{FF2B5EF4-FFF2-40B4-BE49-F238E27FC236}">
                    <a16:creationId xmlns:a16="http://schemas.microsoft.com/office/drawing/2014/main" id="{546979DA-A834-32D3-28A9-191874F1D5D5}"/>
                  </a:ext>
                </a:extLst>
              </p:cNvPr>
              <p:cNvSpPr/>
              <p:nvPr/>
            </p:nvSpPr>
            <p:spPr>
              <a:xfrm>
                <a:off x="9051272" y="5192260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FE52C"/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sp>
          <p:nvSpPr>
            <p:cNvPr id="71" name="Rounded Rectangle 69">
              <a:extLst>
                <a:ext uri="{FF2B5EF4-FFF2-40B4-BE49-F238E27FC236}">
                  <a16:creationId xmlns:a16="http://schemas.microsoft.com/office/drawing/2014/main" id="{4BAFD42C-ACB9-2EB0-D1FB-1C8D98543989}"/>
                </a:ext>
              </a:extLst>
            </p:cNvPr>
            <p:cNvSpPr/>
            <p:nvPr/>
          </p:nvSpPr>
          <p:spPr>
            <a:xfrm>
              <a:off x="3506598" y="2175799"/>
              <a:ext cx="7303294" cy="403867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0000" tIns="45000" rIns="90000" bIns="45000" anchor="ctr" anchorCtr="1" compatLnSpc="0"/>
            <a:lstStyle/>
            <a:p>
              <a:pPr marL="0" marR="0" lvl="0" indent="0" algn="ctr" defTabSz="1828434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lt"/>
                  <a:ea typeface="Arial Unicode MS" pitchFamily="2"/>
                  <a:cs typeface="Arial Unicode MS" pitchFamily="2"/>
                </a:rPr>
                <a:t>CHARGES PRÉVISIONNELLES</a:t>
              </a:r>
            </a:p>
            <a:p>
              <a:pPr marL="0" marR="0" lvl="0" indent="0" algn="ctr" defTabSz="1828434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100" kern="0" dirty="0">
                  <a:ea typeface="Arial Unicode MS" pitchFamily="2"/>
                  <a:cs typeface="Arial Unicode MS" pitchFamily="2"/>
                </a:rPr>
                <a:t>Les charges à prévoir pour l’ensemble des actions envisagées.</a:t>
              </a:r>
              <a:endParaRPr kumimoji="0" lang="fr-FR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 Unicode MS" pitchFamily="2"/>
                <a:cs typeface="Arial Unicode MS" pitchFamily="2"/>
              </a:endParaRPr>
            </a:p>
          </p:txBody>
        </p:sp>
        <p:grpSp>
          <p:nvGrpSpPr>
            <p:cNvPr id="82" name="Groupe 81">
              <a:extLst>
                <a:ext uri="{FF2B5EF4-FFF2-40B4-BE49-F238E27FC236}">
                  <a16:creationId xmlns:a16="http://schemas.microsoft.com/office/drawing/2014/main" id="{EE211D82-BF90-124D-A239-0314F7047963}"/>
                </a:ext>
              </a:extLst>
            </p:cNvPr>
            <p:cNvGrpSpPr/>
            <p:nvPr/>
          </p:nvGrpSpPr>
          <p:grpSpPr>
            <a:xfrm>
              <a:off x="360545" y="1675955"/>
              <a:ext cx="3045600" cy="3920172"/>
              <a:chOff x="360545" y="1675955"/>
              <a:chExt cx="3045600" cy="3920172"/>
            </a:xfrm>
          </p:grpSpPr>
          <p:sp>
            <p:nvSpPr>
              <p:cNvPr id="31" name="Rounded Rectangle 69">
                <a:extLst>
                  <a:ext uri="{FF2B5EF4-FFF2-40B4-BE49-F238E27FC236}">
                    <a16:creationId xmlns:a16="http://schemas.microsoft.com/office/drawing/2014/main" id="{C0EEFCB5-D7B4-702E-65A0-3223D05A8159}"/>
                  </a:ext>
                </a:extLst>
              </p:cNvPr>
              <p:cNvSpPr/>
              <p:nvPr/>
            </p:nvSpPr>
            <p:spPr>
              <a:xfrm>
                <a:off x="360545" y="2185628"/>
                <a:ext cx="3045418" cy="403867"/>
              </a:xfrm>
              <a:prstGeom prst="roundRect">
                <a:avLst/>
              </a:prstGeom>
              <a:solidFill>
                <a:srgbClr val="334394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1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TOTAL CHARGES D’EXPLOITATION</a:t>
                </a:r>
              </a:p>
            </p:txBody>
          </p:sp>
          <p:sp>
            <p:nvSpPr>
              <p:cNvPr id="34" name="Rounded Rectangle 69">
                <a:extLst>
                  <a:ext uri="{FF2B5EF4-FFF2-40B4-BE49-F238E27FC236}">
                    <a16:creationId xmlns:a16="http://schemas.microsoft.com/office/drawing/2014/main" id="{8BAF03DD-6680-96A5-BFA9-2C9716ADFF09}"/>
                  </a:ext>
                </a:extLst>
              </p:cNvPr>
              <p:cNvSpPr/>
              <p:nvPr/>
            </p:nvSpPr>
            <p:spPr>
              <a:xfrm>
                <a:off x="360545" y="4182552"/>
                <a:ext cx="3045418" cy="403867"/>
              </a:xfrm>
              <a:prstGeom prst="roundRect">
                <a:avLst/>
              </a:prstGeom>
              <a:solidFill>
                <a:srgbClr val="334394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1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TOTAL CHARGES FINANCIÈRES</a:t>
                </a:r>
              </a:p>
            </p:txBody>
          </p:sp>
          <p:sp>
            <p:nvSpPr>
              <p:cNvPr id="35" name="Rounded Rectangle 69">
                <a:extLst>
                  <a:ext uri="{FF2B5EF4-FFF2-40B4-BE49-F238E27FC236}">
                    <a16:creationId xmlns:a16="http://schemas.microsoft.com/office/drawing/2014/main" id="{A4689287-8873-36ED-0AA8-206AF0C7CECF}"/>
                  </a:ext>
                </a:extLst>
              </p:cNvPr>
              <p:cNvSpPr/>
              <p:nvPr/>
            </p:nvSpPr>
            <p:spPr>
              <a:xfrm>
                <a:off x="360545" y="4687406"/>
                <a:ext cx="3045418" cy="403867"/>
              </a:xfrm>
              <a:prstGeom prst="roundRect">
                <a:avLst/>
              </a:prstGeom>
              <a:solidFill>
                <a:srgbClr val="334394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1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TOTAL CHARGES EXCEPTIONNELLES</a:t>
                </a:r>
              </a:p>
            </p:txBody>
          </p:sp>
          <p:sp>
            <p:nvSpPr>
              <p:cNvPr id="36" name="Rounded Rectangle 69">
                <a:extLst>
                  <a:ext uri="{FF2B5EF4-FFF2-40B4-BE49-F238E27FC236}">
                    <a16:creationId xmlns:a16="http://schemas.microsoft.com/office/drawing/2014/main" id="{F08A8DA0-E3A9-40C8-4C5F-D3D7BDA9A3FC}"/>
                  </a:ext>
                </a:extLst>
              </p:cNvPr>
              <p:cNvSpPr/>
              <p:nvPr/>
            </p:nvSpPr>
            <p:spPr>
              <a:xfrm>
                <a:off x="360545" y="5192260"/>
                <a:ext cx="3045418" cy="403867"/>
              </a:xfrm>
              <a:prstGeom prst="roundRect">
                <a:avLst/>
              </a:prstGeom>
              <a:solidFill>
                <a:schemeClr val="accent4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1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TOTAL CHARGES PRÉVISIONNELLES</a:t>
                </a:r>
              </a:p>
            </p:txBody>
          </p:sp>
          <p:sp>
            <p:nvSpPr>
              <p:cNvPr id="67" name="Rectangle : coins arrondis 66">
                <a:extLst>
                  <a:ext uri="{FF2B5EF4-FFF2-40B4-BE49-F238E27FC236}">
                    <a16:creationId xmlns:a16="http://schemas.microsoft.com/office/drawing/2014/main" id="{086CDAF7-30CE-26CB-93F9-D2AA279FF2E5}"/>
                  </a:ext>
                </a:extLst>
              </p:cNvPr>
              <p:cNvSpPr/>
              <p:nvPr/>
            </p:nvSpPr>
            <p:spPr>
              <a:xfrm>
                <a:off x="360545" y="2682204"/>
                <a:ext cx="3045600" cy="403200"/>
              </a:xfrm>
              <a:prstGeom prst="roundRect">
                <a:avLst/>
              </a:prstGeom>
              <a:solidFill>
                <a:srgbClr val="F2F2F2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sz="1100" dirty="0">
                    <a:solidFill>
                      <a:schemeClr val="tx1"/>
                    </a:solidFill>
                  </a:rPr>
                  <a:t>Dont salaires, traitements et charges sociales prévisionnels :</a:t>
                </a:r>
              </a:p>
            </p:txBody>
          </p:sp>
          <p:sp>
            <p:nvSpPr>
              <p:cNvPr id="68" name="Rectangle : coins arrondis 67">
                <a:extLst>
                  <a:ext uri="{FF2B5EF4-FFF2-40B4-BE49-F238E27FC236}">
                    <a16:creationId xmlns:a16="http://schemas.microsoft.com/office/drawing/2014/main" id="{A665F71E-58DB-8B21-CFFF-C86FE7E61F02}"/>
                  </a:ext>
                </a:extLst>
              </p:cNvPr>
              <p:cNvSpPr/>
              <p:nvPr/>
            </p:nvSpPr>
            <p:spPr>
              <a:xfrm>
                <a:off x="360545" y="3184757"/>
                <a:ext cx="3045600" cy="403200"/>
              </a:xfrm>
              <a:prstGeom prst="roundRect">
                <a:avLst/>
              </a:prstGeom>
              <a:solidFill>
                <a:srgbClr val="F2F2F2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sz="1100" dirty="0">
                    <a:solidFill>
                      <a:schemeClr val="tx1"/>
                    </a:solidFill>
                  </a:rPr>
                  <a:t>Dont autres charges directes prévisionnelles (liées aux différentes activités) :</a:t>
                </a:r>
              </a:p>
            </p:txBody>
          </p:sp>
          <p:sp>
            <p:nvSpPr>
              <p:cNvPr id="69" name="Rectangle : coins arrondis 68">
                <a:extLst>
                  <a:ext uri="{FF2B5EF4-FFF2-40B4-BE49-F238E27FC236}">
                    <a16:creationId xmlns:a16="http://schemas.microsoft.com/office/drawing/2014/main" id="{3B16EAE6-6B51-C2E2-79E6-40A2CB3C0893}"/>
                  </a:ext>
                </a:extLst>
              </p:cNvPr>
              <p:cNvSpPr/>
              <p:nvPr/>
            </p:nvSpPr>
            <p:spPr>
              <a:xfrm>
                <a:off x="360545" y="3687310"/>
                <a:ext cx="3045600" cy="403200"/>
              </a:xfrm>
              <a:prstGeom prst="roundRect">
                <a:avLst/>
              </a:prstGeom>
              <a:solidFill>
                <a:srgbClr val="F2F2F2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sz="1100" dirty="0">
                    <a:solidFill>
                      <a:schemeClr val="tx1"/>
                    </a:solidFill>
                  </a:rPr>
                  <a:t>Dont autres charges indirectes (loyer, électricité, charges administratives, etc.) :</a:t>
                </a:r>
              </a:p>
            </p:txBody>
          </p:sp>
          <p:sp>
            <p:nvSpPr>
              <p:cNvPr id="75" name="Graphique 73">
                <a:extLst>
                  <a:ext uri="{FF2B5EF4-FFF2-40B4-BE49-F238E27FC236}">
                    <a16:creationId xmlns:a16="http://schemas.microsoft.com/office/drawing/2014/main" id="{64D00F2A-C358-FA90-327B-42FDDBEC7D6C}"/>
                  </a:ext>
                </a:extLst>
              </p:cNvPr>
              <p:cNvSpPr/>
              <p:nvPr/>
            </p:nvSpPr>
            <p:spPr>
              <a:xfrm>
                <a:off x="360545" y="1675955"/>
                <a:ext cx="3045600" cy="403200"/>
              </a:xfrm>
              <a:custGeom>
                <a:avLst/>
                <a:gdLst>
                  <a:gd name="connsiteX0" fmla="*/ 2849010 w 2867720"/>
                  <a:gd name="connsiteY0" fmla="*/ 146669 h 383875"/>
                  <a:gd name="connsiteX1" fmla="*/ 2721051 w 2867720"/>
                  <a:gd name="connsiteY1" fmla="*/ 18711 h 383875"/>
                  <a:gd name="connsiteX2" fmla="*/ 2675783 w 2867720"/>
                  <a:gd name="connsiteY2" fmla="*/ 0 h 383875"/>
                  <a:gd name="connsiteX3" fmla="*/ 63376 w 2867720"/>
                  <a:gd name="connsiteY3" fmla="*/ 0 h 383875"/>
                  <a:gd name="connsiteX4" fmla="*/ 0 w 2867720"/>
                  <a:gd name="connsiteY4" fmla="*/ 63979 h 383875"/>
                  <a:gd name="connsiteX5" fmla="*/ 0 w 2867720"/>
                  <a:gd name="connsiteY5" fmla="*/ 319896 h 383875"/>
                  <a:gd name="connsiteX6" fmla="*/ 0 w 2867720"/>
                  <a:gd name="connsiteY6" fmla="*/ 319896 h 383875"/>
                  <a:gd name="connsiteX7" fmla="*/ 63376 w 2867720"/>
                  <a:gd name="connsiteY7" fmla="*/ 383876 h 383875"/>
                  <a:gd name="connsiteX8" fmla="*/ 2675783 w 2867720"/>
                  <a:gd name="connsiteY8" fmla="*/ 383876 h 383875"/>
                  <a:gd name="connsiteX9" fmla="*/ 2721051 w 2867720"/>
                  <a:gd name="connsiteY9" fmla="*/ 365165 h 383875"/>
                  <a:gd name="connsiteX10" fmla="*/ 2849010 w 2867720"/>
                  <a:gd name="connsiteY10" fmla="*/ 237206 h 383875"/>
                  <a:gd name="connsiteX11" fmla="*/ 2867721 w 2867720"/>
                  <a:gd name="connsiteY11" fmla="*/ 191938 h 383875"/>
                  <a:gd name="connsiteX12" fmla="*/ 2849010 w 2867720"/>
                  <a:gd name="connsiteY12" fmla="*/ 146669 h 38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67720" h="383875">
                    <a:moveTo>
                      <a:pt x="2849010" y="146669"/>
                    </a:moveTo>
                    <a:lnTo>
                      <a:pt x="2721051" y="18711"/>
                    </a:lnTo>
                    <a:cubicBezTo>
                      <a:pt x="2709100" y="6760"/>
                      <a:pt x="2692804" y="0"/>
                      <a:pt x="2675783" y="0"/>
                    </a:cubicBezTo>
                    <a:lnTo>
                      <a:pt x="63376" y="0"/>
                    </a:lnTo>
                    <a:cubicBezTo>
                      <a:pt x="28368" y="0"/>
                      <a:pt x="0" y="28610"/>
                      <a:pt x="0" y="63979"/>
                    </a:cubicBezTo>
                    <a:lnTo>
                      <a:pt x="0" y="319896"/>
                    </a:lnTo>
                    <a:lnTo>
                      <a:pt x="0" y="319896"/>
                    </a:lnTo>
                    <a:cubicBezTo>
                      <a:pt x="0" y="355266"/>
                      <a:pt x="28368" y="383876"/>
                      <a:pt x="63376" y="383876"/>
                    </a:cubicBezTo>
                    <a:lnTo>
                      <a:pt x="2675783" y="383876"/>
                    </a:lnTo>
                    <a:cubicBezTo>
                      <a:pt x="2692804" y="383876"/>
                      <a:pt x="2708980" y="377116"/>
                      <a:pt x="2721051" y="365165"/>
                    </a:cubicBezTo>
                    <a:lnTo>
                      <a:pt x="2849010" y="237206"/>
                    </a:lnTo>
                    <a:cubicBezTo>
                      <a:pt x="2861564" y="224652"/>
                      <a:pt x="2867721" y="208355"/>
                      <a:pt x="2867721" y="191938"/>
                    </a:cubicBezTo>
                    <a:cubicBezTo>
                      <a:pt x="2867721" y="175521"/>
                      <a:pt x="2861443" y="159224"/>
                      <a:pt x="2849010" y="14666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0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200" dirty="0">
                    <a:latin typeface="+mj-lt"/>
                  </a:rPr>
                  <a:t>PÉRIODE DE PROJECTION</a:t>
                </a:r>
              </a:p>
            </p:txBody>
          </p:sp>
        </p:grpSp>
      </p:grp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3BB7AA32-A9C6-A080-8435-1038CFBD9A50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19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7" name="Rectangle: Rounded Corners 59">
            <a:extLst>
              <a:ext uri="{FF2B5EF4-FFF2-40B4-BE49-F238E27FC236}">
                <a16:creationId xmlns:a16="http://schemas.microsoft.com/office/drawing/2014/main" id="{6B02C434-FA51-4790-BCF5-8125AF971838}"/>
              </a:ext>
            </a:extLst>
          </p:cNvPr>
          <p:cNvSpPr/>
          <p:nvPr/>
        </p:nvSpPr>
        <p:spPr>
          <a:xfrm>
            <a:off x="3676347" y="470893"/>
            <a:ext cx="4840897" cy="897324"/>
          </a:xfrm>
          <a:prstGeom prst="roundRect">
            <a:avLst>
              <a:gd name="adj" fmla="val 26619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8" name="Rectangle: Rounded Corners 59">
            <a:extLst>
              <a:ext uri="{FF2B5EF4-FFF2-40B4-BE49-F238E27FC236}">
                <a16:creationId xmlns:a16="http://schemas.microsoft.com/office/drawing/2014/main" id="{352D4495-1CB4-426B-9AD8-ED82CAA45A7F}"/>
              </a:ext>
            </a:extLst>
          </p:cNvPr>
          <p:cNvSpPr/>
          <p:nvPr/>
        </p:nvSpPr>
        <p:spPr>
          <a:xfrm rot="16200000">
            <a:off x="5836503" y="-1750109"/>
            <a:ext cx="520585" cy="4840897"/>
          </a:xfrm>
          <a:prstGeom prst="roundRect">
            <a:avLst>
              <a:gd name="adj" fmla="val 50000"/>
            </a:avLst>
          </a:prstGeom>
          <a:solidFill>
            <a:srgbClr val="3554A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3554A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B95ADC2C-866C-4E88-AD83-9956C87D562B}"/>
              </a:ext>
            </a:extLst>
          </p:cNvPr>
          <p:cNvSpPr txBox="1"/>
          <p:nvPr/>
        </p:nvSpPr>
        <p:spPr>
          <a:xfrm>
            <a:off x="3676345" y="331858"/>
            <a:ext cx="4840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Nos moyens</a:t>
            </a:r>
          </a:p>
        </p:txBody>
      </p: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CCE4D353-718B-4EC7-8ED7-3B1239FB82B0}"/>
              </a:ext>
            </a:extLst>
          </p:cNvPr>
          <p:cNvGrpSpPr/>
          <p:nvPr/>
        </p:nvGrpSpPr>
        <p:grpSpPr>
          <a:xfrm>
            <a:off x="3739264" y="470892"/>
            <a:ext cx="378723" cy="378728"/>
            <a:chOff x="2926838" y="5086371"/>
            <a:chExt cx="755371" cy="755380"/>
          </a:xfrm>
        </p:grpSpPr>
        <p:sp>
          <p:nvSpPr>
            <p:cNvPr id="61" name="Forme libre : forme 60">
              <a:extLst>
                <a:ext uri="{FF2B5EF4-FFF2-40B4-BE49-F238E27FC236}">
                  <a16:creationId xmlns:a16="http://schemas.microsoft.com/office/drawing/2014/main" id="{7110A4E3-5E02-4FAE-80AD-674CA6BCA254}"/>
                </a:ext>
              </a:extLst>
            </p:cNvPr>
            <p:cNvSpPr/>
            <p:nvPr/>
          </p:nvSpPr>
          <p:spPr>
            <a:xfrm>
              <a:off x="2926838" y="5086371"/>
              <a:ext cx="755371" cy="755380"/>
            </a:xfrm>
            <a:custGeom>
              <a:avLst/>
              <a:gdLst>
                <a:gd name="connsiteX0" fmla="*/ 490779 w 755371"/>
                <a:gd name="connsiteY0" fmla="*/ 17391 h 755380"/>
                <a:gd name="connsiteX1" fmla="*/ 737921 w 755371"/>
                <a:gd name="connsiteY1" fmla="*/ 490720 h 755380"/>
                <a:gd name="connsiteX2" fmla="*/ 264592 w 755371"/>
                <a:gd name="connsiteY2" fmla="*/ 737989 h 755380"/>
                <a:gd name="connsiteX3" fmla="*/ 17450 w 755371"/>
                <a:gd name="connsiteY3" fmla="*/ 264660 h 755380"/>
                <a:gd name="connsiteX4" fmla="*/ 490779 w 755371"/>
                <a:gd name="connsiteY4" fmla="*/ 17391 h 755380"/>
                <a:gd name="connsiteX5" fmla="*/ 490779 w 755371"/>
                <a:gd name="connsiteY5" fmla="*/ 17391 h 755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371" h="755380">
                  <a:moveTo>
                    <a:pt x="490779" y="17391"/>
                  </a:moveTo>
                  <a:cubicBezTo>
                    <a:pt x="689788" y="79875"/>
                    <a:pt x="800405" y="291711"/>
                    <a:pt x="737921" y="490720"/>
                  </a:cubicBezTo>
                  <a:cubicBezTo>
                    <a:pt x="675437" y="689729"/>
                    <a:pt x="463601" y="800346"/>
                    <a:pt x="264592" y="737989"/>
                  </a:cubicBezTo>
                  <a:cubicBezTo>
                    <a:pt x="65583" y="675505"/>
                    <a:pt x="-45034" y="463669"/>
                    <a:pt x="17450" y="264660"/>
                  </a:cubicBezTo>
                  <a:cubicBezTo>
                    <a:pt x="79934" y="65651"/>
                    <a:pt x="291770" y="-44966"/>
                    <a:pt x="490779" y="17391"/>
                  </a:cubicBezTo>
                  <a:lnTo>
                    <a:pt x="490779" y="17391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62" name="Forme libre : forme 61">
              <a:extLst>
                <a:ext uri="{FF2B5EF4-FFF2-40B4-BE49-F238E27FC236}">
                  <a16:creationId xmlns:a16="http://schemas.microsoft.com/office/drawing/2014/main" id="{EE8CBA69-8CB6-4E97-B264-A9F676D3BBD1}"/>
                </a:ext>
              </a:extLst>
            </p:cNvPr>
            <p:cNvSpPr/>
            <p:nvPr/>
          </p:nvSpPr>
          <p:spPr>
            <a:xfrm>
              <a:off x="2997610" y="5112016"/>
              <a:ext cx="178688" cy="654417"/>
            </a:xfrm>
            <a:custGeom>
              <a:avLst/>
              <a:gdLst>
                <a:gd name="connsiteX0" fmla="*/ 83821 w 178689"/>
                <a:gd name="connsiteY0" fmla="*/ 180467 h 662558"/>
                <a:gd name="connsiteX1" fmla="*/ 178690 w 178689"/>
                <a:gd name="connsiteY1" fmla="*/ 0 h 662558"/>
                <a:gd name="connsiteX2" fmla="*/ 108332 w 178689"/>
                <a:gd name="connsiteY2" fmla="*/ 34671 h 662558"/>
                <a:gd name="connsiteX3" fmla="*/ 46483 w 178689"/>
                <a:gd name="connsiteY3" fmla="*/ 164973 h 662558"/>
                <a:gd name="connsiteX4" fmla="*/ 1 w 178689"/>
                <a:gd name="connsiteY4" fmla="*/ 416560 h 662558"/>
                <a:gd name="connsiteX5" fmla="*/ 28322 w 178689"/>
                <a:gd name="connsiteY5" fmla="*/ 606171 h 662558"/>
                <a:gd name="connsiteX6" fmla="*/ 91695 w 178689"/>
                <a:gd name="connsiteY6" fmla="*/ 662559 h 662558"/>
                <a:gd name="connsiteX7" fmla="*/ 83821 w 178689"/>
                <a:gd name="connsiteY7" fmla="*/ 180340 h 662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89" h="662558">
                  <a:moveTo>
                    <a:pt x="83821" y="180467"/>
                  </a:moveTo>
                  <a:cubicBezTo>
                    <a:pt x="113285" y="100711"/>
                    <a:pt x="151893" y="38100"/>
                    <a:pt x="178690" y="0"/>
                  </a:cubicBezTo>
                  <a:cubicBezTo>
                    <a:pt x="154052" y="9144"/>
                    <a:pt x="130430" y="20701"/>
                    <a:pt x="108332" y="34671"/>
                  </a:cubicBezTo>
                  <a:cubicBezTo>
                    <a:pt x="87504" y="70358"/>
                    <a:pt x="65406" y="114173"/>
                    <a:pt x="46483" y="164973"/>
                  </a:cubicBezTo>
                  <a:cubicBezTo>
                    <a:pt x="15495" y="248412"/>
                    <a:pt x="-126" y="332994"/>
                    <a:pt x="1" y="416560"/>
                  </a:cubicBezTo>
                  <a:cubicBezTo>
                    <a:pt x="128" y="480568"/>
                    <a:pt x="9653" y="544068"/>
                    <a:pt x="28322" y="606171"/>
                  </a:cubicBezTo>
                  <a:cubicBezTo>
                    <a:pt x="47118" y="627126"/>
                    <a:pt x="68327" y="646049"/>
                    <a:pt x="91695" y="662559"/>
                  </a:cubicBezTo>
                  <a:cubicBezTo>
                    <a:pt x="25782" y="507111"/>
                    <a:pt x="22988" y="345059"/>
                    <a:pt x="83821" y="18034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63" name="Forme libre : forme 62">
              <a:extLst>
                <a:ext uri="{FF2B5EF4-FFF2-40B4-BE49-F238E27FC236}">
                  <a16:creationId xmlns:a16="http://schemas.microsoft.com/office/drawing/2014/main" id="{E15FEABB-0671-4EAB-BE10-9997FC31EEC6}"/>
                </a:ext>
              </a:extLst>
            </p:cNvPr>
            <p:cNvSpPr/>
            <p:nvPr/>
          </p:nvSpPr>
          <p:spPr>
            <a:xfrm>
              <a:off x="3445445" y="5251036"/>
              <a:ext cx="192429" cy="549233"/>
            </a:xfrm>
            <a:custGeom>
              <a:avLst/>
              <a:gdLst>
                <a:gd name="connsiteX0" fmla="*/ 47904 w 192429"/>
                <a:gd name="connsiteY0" fmla="*/ 431673 h 578103"/>
                <a:gd name="connsiteX1" fmla="*/ 51587 w 192429"/>
                <a:gd name="connsiteY1" fmla="*/ 174371 h 578103"/>
                <a:gd name="connsiteX2" fmla="*/ 176555 w 192429"/>
                <a:gd name="connsiteY2" fmla="*/ 40386 h 578103"/>
                <a:gd name="connsiteX3" fmla="*/ 192430 w 192429"/>
                <a:gd name="connsiteY3" fmla="*/ 34417 h 578103"/>
                <a:gd name="connsiteX4" fmla="*/ 169062 w 192429"/>
                <a:gd name="connsiteY4" fmla="*/ 0 h 578103"/>
                <a:gd name="connsiteX5" fmla="*/ 162331 w 192429"/>
                <a:gd name="connsiteY5" fmla="*/ 2667 h 578103"/>
                <a:gd name="connsiteX6" fmla="*/ 12217 w 192429"/>
                <a:gd name="connsiteY6" fmla="*/ 165735 h 578103"/>
                <a:gd name="connsiteX7" fmla="*/ 7772 w 192429"/>
                <a:gd name="connsiteY7" fmla="*/ 435102 h 578103"/>
                <a:gd name="connsiteX8" fmla="*/ 12471 w 192429"/>
                <a:gd name="connsiteY8" fmla="*/ 578104 h 578103"/>
                <a:gd name="connsiteX9" fmla="*/ 54127 w 192429"/>
                <a:gd name="connsiteY9" fmla="*/ 557784 h 578103"/>
                <a:gd name="connsiteX10" fmla="*/ 48031 w 192429"/>
                <a:gd name="connsiteY10" fmla="*/ 431673 h 578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2429" h="578103">
                  <a:moveTo>
                    <a:pt x="47904" y="431673"/>
                  </a:moveTo>
                  <a:cubicBezTo>
                    <a:pt x="41173" y="349377"/>
                    <a:pt x="33426" y="256159"/>
                    <a:pt x="51587" y="174371"/>
                  </a:cubicBezTo>
                  <a:cubicBezTo>
                    <a:pt x="65049" y="114046"/>
                    <a:pt x="107086" y="68961"/>
                    <a:pt x="176555" y="40386"/>
                  </a:cubicBezTo>
                  <a:cubicBezTo>
                    <a:pt x="181889" y="38227"/>
                    <a:pt x="187223" y="36195"/>
                    <a:pt x="192430" y="34417"/>
                  </a:cubicBezTo>
                  <a:cubicBezTo>
                    <a:pt x="185318" y="22479"/>
                    <a:pt x="177444" y="11049"/>
                    <a:pt x="169062" y="0"/>
                  </a:cubicBezTo>
                  <a:cubicBezTo>
                    <a:pt x="166776" y="889"/>
                    <a:pt x="164490" y="1651"/>
                    <a:pt x="162331" y="2667"/>
                  </a:cubicBezTo>
                  <a:cubicBezTo>
                    <a:pt x="80416" y="36068"/>
                    <a:pt x="28473" y="92456"/>
                    <a:pt x="12217" y="165735"/>
                  </a:cubicBezTo>
                  <a:cubicBezTo>
                    <a:pt x="-7214" y="253365"/>
                    <a:pt x="660" y="349885"/>
                    <a:pt x="7772" y="435102"/>
                  </a:cubicBezTo>
                  <a:cubicBezTo>
                    <a:pt x="12090" y="488061"/>
                    <a:pt x="16154" y="538607"/>
                    <a:pt x="12471" y="578104"/>
                  </a:cubicBezTo>
                  <a:cubicBezTo>
                    <a:pt x="26822" y="572262"/>
                    <a:pt x="40665" y="565404"/>
                    <a:pt x="54127" y="557784"/>
                  </a:cubicBezTo>
                  <a:cubicBezTo>
                    <a:pt x="55143" y="520573"/>
                    <a:pt x="51841" y="478028"/>
                    <a:pt x="48031" y="4316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64" name="ZoneTexte 63">
            <a:extLst>
              <a:ext uri="{FF2B5EF4-FFF2-40B4-BE49-F238E27FC236}">
                <a16:creationId xmlns:a16="http://schemas.microsoft.com/office/drawing/2014/main" id="{14639D35-A1AE-4AFF-A999-A5C168D9370F}"/>
              </a:ext>
            </a:extLst>
          </p:cNvPr>
          <p:cNvSpPr txBox="1"/>
          <p:nvPr/>
        </p:nvSpPr>
        <p:spPr>
          <a:xfrm>
            <a:off x="3676345" y="954728"/>
            <a:ext cx="4840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Notre budget prévisionnel</a:t>
            </a:r>
          </a:p>
        </p:txBody>
      </p:sp>
    </p:spTree>
    <p:extLst>
      <p:ext uri="{BB962C8B-B14F-4D97-AF65-F5344CB8AC3E}">
        <p14:creationId xmlns:p14="http://schemas.microsoft.com/office/powerpoint/2010/main" val="3165907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169ED386-4501-499B-AC95-58C08FBA1D36}"/>
              </a:ext>
            </a:extLst>
          </p:cNvPr>
          <p:cNvGrpSpPr/>
          <p:nvPr/>
        </p:nvGrpSpPr>
        <p:grpSpPr>
          <a:xfrm>
            <a:off x="4791071" y="857600"/>
            <a:ext cx="6048377" cy="3365701"/>
            <a:chOff x="4791071" y="1142293"/>
            <a:chExt cx="6048377" cy="3049252"/>
          </a:xfrm>
        </p:grpSpPr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843E9F8C-52F0-4DEF-9F65-111CBC67BED1}"/>
                </a:ext>
              </a:extLst>
            </p:cNvPr>
            <p:cNvSpPr txBox="1">
              <a:spLocks/>
            </p:cNvSpPr>
            <p:nvPr/>
          </p:nvSpPr>
          <p:spPr>
            <a:xfrm>
              <a:off x="4791075" y="1142293"/>
              <a:ext cx="414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dirty="0">
                  <a:latin typeface="+mj-lt"/>
                </a:rPr>
                <a:t>LE MOT DU PRÉSIDENT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3D2534AB-EF5A-45C7-952D-A086643E9E23}"/>
                </a:ext>
              </a:extLst>
            </p:cNvPr>
            <p:cNvSpPr txBox="1"/>
            <p:nvPr/>
          </p:nvSpPr>
          <p:spPr>
            <a:xfrm>
              <a:off x="4791071" y="1494718"/>
              <a:ext cx="56864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solidFill>
                    <a:schemeClr val="tx2"/>
                  </a:solidFill>
                </a:rPr>
                <a:t>Prénom – NOM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13C0209A-7269-45B5-97D6-4392BDBA77A8}"/>
                </a:ext>
              </a:extLst>
            </p:cNvPr>
            <p:cNvSpPr txBox="1"/>
            <p:nvPr/>
          </p:nvSpPr>
          <p:spPr>
            <a:xfrm>
              <a:off x="4791071" y="1960833"/>
              <a:ext cx="6048377" cy="2230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FR" sz="1100" dirty="0">
                  <a:solidFill>
                    <a:schemeClr val="tx2"/>
                  </a:solidFill>
                </a:rPr>
                <a:t>Chères adhérentes et chers adhérents, aux nouveaux comme aux anciens,</a:t>
              </a:r>
            </a:p>
            <a:p>
              <a:pPr algn="just"/>
              <a:r>
                <a:rPr lang="fr-FR" sz="1100" dirty="0">
                  <a:solidFill>
                    <a:schemeClr val="tx2"/>
                  </a:solidFill>
                </a:rPr>
                <a:t>Chères bénévoles et chers partenaires, </a:t>
              </a:r>
            </a:p>
            <a:p>
              <a:pPr algn="just"/>
              <a:r>
                <a:rPr lang="fr-FR" sz="1100" dirty="0">
                  <a:solidFill>
                    <a:schemeClr val="tx2"/>
                  </a:solidFill>
                </a:rPr>
                <a:t>Mes chères et chers amis,</a:t>
              </a:r>
            </a:p>
            <a:p>
              <a:pPr algn="just"/>
              <a:endParaRPr lang="fr-FR" sz="1100" dirty="0">
                <a:solidFill>
                  <a:schemeClr val="tx2"/>
                </a:solidFill>
              </a:endParaRPr>
            </a:p>
            <a:p>
              <a:pPr algn="just"/>
              <a:r>
                <a:rPr lang="fr-FR" sz="1100" dirty="0">
                  <a:solidFill>
                    <a:schemeClr val="tx2"/>
                  </a:solidFill>
                </a:rPr>
                <a:t>Le Comité et moi-même sommes xxxxxxxxxxxxxxxxxxxxxx.</a:t>
              </a:r>
            </a:p>
            <a:p>
              <a:pPr algn="just"/>
              <a:endParaRPr lang="fr-FR" sz="1100" dirty="0">
                <a:solidFill>
                  <a:schemeClr val="tx2"/>
                </a:solidFill>
              </a:endParaRPr>
            </a:p>
            <a:p>
              <a:pPr algn="just"/>
              <a:r>
                <a:rPr lang="fr-FR" sz="1100" dirty="0">
                  <a:solidFill>
                    <a:schemeClr val="tx2"/>
                  </a:solidFill>
                </a:rPr>
                <a:t>aaaaaaaaaaaaaaaaaaaaaa</a:t>
              </a:r>
            </a:p>
            <a:p>
              <a:pPr algn="just"/>
              <a:endParaRPr lang="fr-FR" sz="1100" dirty="0">
                <a:solidFill>
                  <a:schemeClr val="tx2"/>
                </a:solidFill>
              </a:endParaRPr>
            </a:p>
            <a:p>
              <a:pPr algn="just"/>
              <a:r>
                <a:rPr lang="fr-FR" sz="1100" dirty="0">
                  <a:solidFill>
                    <a:schemeClr val="tx2"/>
                  </a:solidFill>
                </a:rPr>
                <a:t>aaaaaaaaaaaa</a:t>
              </a:r>
            </a:p>
            <a:p>
              <a:pPr algn="just"/>
              <a:endParaRPr lang="fr-FR" sz="1100" dirty="0">
                <a:solidFill>
                  <a:schemeClr val="tx2"/>
                </a:solidFill>
              </a:endParaRPr>
            </a:p>
            <a:p>
              <a:pPr algn="just"/>
              <a:r>
                <a:rPr lang="fr-FR" sz="1100" dirty="0" err="1">
                  <a:solidFill>
                    <a:schemeClr val="tx2"/>
                  </a:solidFill>
                </a:rPr>
                <a:t>Xxxxxxxxxxxxxxxxxxxxxx</a:t>
              </a:r>
              <a:endParaRPr lang="fr-FR" sz="1100" b="1" dirty="0"/>
            </a:p>
            <a:p>
              <a:pPr algn="just"/>
              <a:endParaRPr lang="fr-FR" sz="1100" b="1" dirty="0"/>
            </a:p>
            <a:p>
              <a:pPr algn="just"/>
              <a:r>
                <a:rPr lang="fr-FR" sz="1100" dirty="0">
                  <a:solidFill>
                    <a:schemeClr val="tx2"/>
                  </a:solidFill>
                </a:rPr>
                <a:t> .</a:t>
              </a:r>
            </a:p>
            <a:p>
              <a:pPr algn="just"/>
              <a:r>
                <a:rPr lang="fr-FR" sz="1100" dirty="0" err="1">
                  <a:solidFill>
                    <a:schemeClr val="tx2"/>
                  </a:solidFill>
                </a:rPr>
                <a:t>Xxxxxxxxxxxxxxx</a:t>
              </a:r>
              <a:r>
                <a:rPr lang="fr-FR" sz="1100" dirty="0">
                  <a:solidFill>
                    <a:schemeClr val="tx2"/>
                  </a:solidFill>
                </a:rPr>
                <a:t>.</a:t>
              </a:r>
            </a:p>
          </p:txBody>
        </p:sp>
      </p:grpSp>
      <p:sp>
        <p:nvSpPr>
          <p:cNvPr id="17" name="Marcador de número de diapositiva 5">
            <a:extLst>
              <a:ext uri="{FF2B5EF4-FFF2-40B4-BE49-F238E27FC236}">
                <a16:creationId xmlns:a16="http://schemas.microsoft.com/office/drawing/2014/main" id="{C56C89E6-40B1-407C-AF32-65A6CA5A6B3C}"/>
              </a:ext>
            </a:extLst>
          </p:cNvPr>
          <p:cNvSpPr txBox="1">
            <a:spLocks/>
          </p:cNvSpPr>
          <p:nvPr/>
        </p:nvSpPr>
        <p:spPr>
          <a:xfrm>
            <a:off x="11657390" y="642850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2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4EB71C0-DCAA-4E07-8CCB-3F6885DE37D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D1D4081-054C-40F1-A39D-63C1185881E5}"/>
              </a:ext>
            </a:extLst>
          </p:cNvPr>
          <p:cNvSpPr txBox="1"/>
          <p:nvPr/>
        </p:nvSpPr>
        <p:spPr>
          <a:xfrm>
            <a:off x="4917440" y="5293360"/>
            <a:ext cx="258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Signature</a:t>
            </a:r>
          </a:p>
        </p:txBody>
      </p:sp>
    </p:spTree>
    <p:extLst>
      <p:ext uri="{BB962C8B-B14F-4D97-AF65-F5344CB8AC3E}">
        <p14:creationId xmlns:p14="http://schemas.microsoft.com/office/powerpoint/2010/main" val="3903993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EC65E4B4-F3CC-8E36-0FCE-45BE53E13A55}"/>
              </a:ext>
            </a:extLst>
          </p:cNvPr>
          <p:cNvGrpSpPr/>
          <p:nvPr/>
        </p:nvGrpSpPr>
        <p:grpSpPr>
          <a:xfrm>
            <a:off x="872120" y="1951816"/>
            <a:ext cx="10449348" cy="3920839"/>
            <a:chOff x="360545" y="1675288"/>
            <a:chExt cx="10449348" cy="3920839"/>
          </a:xfrm>
        </p:grpSpPr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id="{1B003C8F-DADF-63B0-B2B0-3C117940EC04}"/>
                </a:ext>
              </a:extLst>
            </p:cNvPr>
            <p:cNvGrpSpPr/>
            <p:nvPr/>
          </p:nvGrpSpPr>
          <p:grpSpPr>
            <a:xfrm>
              <a:off x="3506598" y="1675288"/>
              <a:ext cx="7303295" cy="403867"/>
              <a:chOff x="3506598" y="1675288"/>
              <a:chExt cx="7303295" cy="403867"/>
            </a:xfrm>
          </p:grpSpPr>
          <p:sp>
            <p:nvSpPr>
              <p:cNvPr id="48" name="Rounded Rectangle 68">
                <a:extLst>
                  <a:ext uri="{FF2B5EF4-FFF2-40B4-BE49-F238E27FC236}">
                    <a16:creationId xmlns:a16="http://schemas.microsoft.com/office/drawing/2014/main" id="{D4E3D408-1418-74EF-0858-8EB7CE111854}"/>
                  </a:ext>
                </a:extLst>
              </p:cNvPr>
              <p:cNvSpPr/>
              <p:nvPr/>
            </p:nvSpPr>
            <p:spPr>
              <a:xfrm>
                <a:off x="3506598" y="1675288"/>
                <a:ext cx="1758621" cy="403867"/>
              </a:xfrm>
              <a:prstGeom prst="roundRect">
                <a:avLst/>
              </a:prstGeom>
              <a:solidFill>
                <a:schemeClr val="tx1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ANNÉE N+1</a:t>
                </a:r>
              </a:p>
            </p:txBody>
          </p:sp>
          <p:sp>
            <p:nvSpPr>
              <p:cNvPr id="49" name="Rounded Rectangle 96">
                <a:extLst>
                  <a:ext uri="{FF2B5EF4-FFF2-40B4-BE49-F238E27FC236}">
                    <a16:creationId xmlns:a16="http://schemas.microsoft.com/office/drawing/2014/main" id="{FB9B6F53-9120-0409-90D4-9C1B0C9ABF40}"/>
                  </a:ext>
                </a:extLst>
              </p:cNvPr>
              <p:cNvSpPr/>
              <p:nvPr/>
            </p:nvSpPr>
            <p:spPr>
              <a:xfrm>
                <a:off x="5354693" y="1675288"/>
                <a:ext cx="1759010" cy="403867"/>
              </a:xfrm>
              <a:prstGeom prst="roundRect">
                <a:avLst/>
              </a:prstGeom>
              <a:solidFill>
                <a:schemeClr val="tx1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ANNÉE N+2</a:t>
                </a:r>
              </a:p>
            </p:txBody>
          </p:sp>
          <p:sp>
            <p:nvSpPr>
              <p:cNvPr id="50" name="Rounded Rectangle 125">
                <a:extLst>
                  <a:ext uri="{FF2B5EF4-FFF2-40B4-BE49-F238E27FC236}">
                    <a16:creationId xmlns:a16="http://schemas.microsoft.com/office/drawing/2014/main" id="{E158FE47-E997-88BF-E4FC-E5247DD449C0}"/>
                  </a:ext>
                </a:extLst>
              </p:cNvPr>
              <p:cNvSpPr/>
              <p:nvPr/>
            </p:nvSpPr>
            <p:spPr>
              <a:xfrm>
                <a:off x="7203177" y="1675288"/>
                <a:ext cx="1758621" cy="403867"/>
              </a:xfrm>
              <a:prstGeom prst="roundRect">
                <a:avLst/>
              </a:prstGeom>
              <a:solidFill>
                <a:schemeClr val="tx1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ANNÉE N+3</a:t>
                </a:r>
              </a:p>
            </p:txBody>
          </p:sp>
          <p:sp>
            <p:nvSpPr>
              <p:cNvPr id="51" name="Rounded Rectangle 125">
                <a:extLst>
                  <a:ext uri="{FF2B5EF4-FFF2-40B4-BE49-F238E27FC236}">
                    <a16:creationId xmlns:a16="http://schemas.microsoft.com/office/drawing/2014/main" id="{64C871F2-A466-4844-F3BE-4B3CB173CF37}"/>
                  </a:ext>
                </a:extLst>
              </p:cNvPr>
              <p:cNvSpPr/>
              <p:nvPr/>
            </p:nvSpPr>
            <p:spPr>
              <a:xfrm>
                <a:off x="9051272" y="1675288"/>
                <a:ext cx="1758621" cy="403867"/>
              </a:xfrm>
              <a:prstGeom prst="roundRect">
                <a:avLst/>
              </a:prstGeom>
              <a:solidFill>
                <a:schemeClr val="tx1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2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ANNÉE N+4</a:t>
                </a:r>
              </a:p>
            </p:txBody>
          </p:sp>
        </p:grpSp>
        <p:grpSp>
          <p:nvGrpSpPr>
            <p:cNvPr id="9" name="Groupe 8">
              <a:extLst>
                <a:ext uri="{FF2B5EF4-FFF2-40B4-BE49-F238E27FC236}">
                  <a16:creationId xmlns:a16="http://schemas.microsoft.com/office/drawing/2014/main" id="{FA1160BC-D150-1FED-0C8B-921DA8B35071}"/>
                </a:ext>
              </a:extLst>
            </p:cNvPr>
            <p:cNvGrpSpPr/>
            <p:nvPr/>
          </p:nvGrpSpPr>
          <p:grpSpPr>
            <a:xfrm>
              <a:off x="3506598" y="2681537"/>
              <a:ext cx="1758621" cy="2409736"/>
              <a:chOff x="3506598" y="2681537"/>
              <a:chExt cx="1758621" cy="2409736"/>
            </a:xfrm>
          </p:grpSpPr>
          <p:sp>
            <p:nvSpPr>
              <p:cNvPr id="43" name="Rounded Rectangle 70">
                <a:extLst>
                  <a:ext uri="{FF2B5EF4-FFF2-40B4-BE49-F238E27FC236}">
                    <a16:creationId xmlns:a16="http://schemas.microsoft.com/office/drawing/2014/main" id="{27A94D1C-BD20-076F-DDF5-9123F0ECDBD6}"/>
                  </a:ext>
                </a:extLst>
              </p:cNvPr>
              <p:cNvSpPr/>
              <p:nvPr/>
            </p:nvSpPr>
            <p:spPr>
              <a:xfrm>
                <a:off x="3506598" y="2681537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4" name="Rounded Rectangle 70">
                <a:extLst>
                  <a:ext uri="{FF2B5EF4-FFF2-40B4-BE49-F238E27FC236}">
                    <a16:creationId xmlns:a16="http://schemas.microsoft.com/office/drawing/2014/main" id="{EAB856AE-E2C4-8C1E-99C7-85B7182B9CCC}"/>
                  </a:ext>
                </a:extLst>
              </p:cNvPr>
              <p:cNvSpPr/>
              <p:nvPr/>
            </p:nvSpPr>
            <p:spPr>
              <a:xfrm>
                <a:off x="3506598" y="3184090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5" name="Rounded Rectangle 70">
                <a:extLst>
                  <a:ext uri="{FF2B5EF4-FFF2-40B4-BE49-F238E27FC236}">
                    <a16:creationId xmlns:a16="http://schemas.microsoft.com/office/drawing/2014/main" id="{0DD14863-5FE8-CD84-28F9-9F3C6C1E5F82}"/>
                  </a:ext>
                </a:extLst>
              </p:cNvPr>
              <p:cNvSpPr/>
              <p:nvPr/>
            </p:nvSpPr>
            <p:spPr>
              <a:xfrm>
                <a:off x="3506598" y="3686643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6" name="Rounded Rectangle 70">
                <a:extLst>
                  <a:ext uri="{FF2B5EF4-FFF2-40B4-BE49-F238E27FC236}">
                    <a16:creationId xmlns:a16="http://schemas.microsoft.com/office/drawing/2014/main" id="{113EA785-4421-FB30-95C9-ED6784336D3E}"/>
                  </a:ext>
                </a:extLst>
              </p:cNvPr>
              <p:cNvSpPr/>
              <p:nvPr/>
            </p:nvSpPr>
            <p:spPr>
              <a:xfrm>
                <a:off x="3506598" y="4182552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7" name="Rounded Rectangle 70">
                <a:extLst>
                  <a:ext uri="{FF2B5EF4-FFF2-40B4-BE49-F238E27FC236}">
                    <a16:creationId xmlns:a16="http://schemas.microsoft.com/office/drawing/2014/main" id="{86415531-76C9-F419-9465-E9327811308A}"/>
                  </a:ext>
                </a:extLst>
              </p:cNvPr>
              <p:cNvSpPr/>
              <p:nvPr/>
            </p:nvSpPr>
            <p:spPr>
              <a:xfrm>
                <a:off x="3506598" y="4687406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A38025FF-6F43-7D86-5114-366E816C9D5C}"/>
                </a:ext>
              </a:extLst>
            </p:cNvPr>
            <p:cNvGrpSpPr/>
            <p:nvPr/>
          </p:nvGrpSpPr>
          <p:grpSpPr>
            <a:xfrm>
              <a:off x="5354693" y="2681537"/>
              <a:ext cx="1758620" cy="2409736"/>
              <a:chOff x="5354693" y="2681537"/>
              <a:chExt cx="1758620" cy="2409736"/>
            </a:xfrm>
          </p:grpSpPr>
          <p:sp>
            <p:nvSpPr>
              <p:cNvPr id="38" name="Rounded Rectangle 98">
                <a:extLst>
                  <a:ext uri="{FF2B5EF4-FFF2-40B4-BE49-F238E27FC236}">
                    <a16:creationId xmlns:a16="http://schemas.microsoft.com/office/drawing/2014/main" id="{68BFDC5D-1002-5320-FE81-BA670FDCB745}"/>
                  </a:ext>
                </a:extLst>
              </p:cNvPr>
              <p:cNvSpPr/>
              <p:nvPr/>
            </p:nvSpPr>
            <p:spPr>
              <a:xfrm>
                <a:off x="5354693" y="2681537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9" name="Rounded Rectangle 98">
                <a:extLst>
                  <a:ext uri="{FF2B5EF4-FFF2-40B4-BE49-F238E27FC236}">
                    <a16:creationId xmlns:a16="http://schemas.microsoft.com/office/drawing/2014/main" id="{A27FAFD6-B320-57C9-1C1F-4B1F7101C622}"/>
                  </a:ext>
                </a:extLst>
              </p:cNvPr>
              <p:cNvSpPr/>
              <p:nvPr/>
            </p:nvSpPr>
            <p:spPr>
              <a:xfrm>
                <a:off x="5354693" y="3184090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0" name="Rounded Rectangle 98">
                <a:extLst>
                  <a:ext uri="{FF2B5EF4-FFF2-40B4-BE49-F238E27FC236}">
                    <a16:creationId xmlns:a16="http://schemas.microsoft.com/office/drawing/2014/main" id="{11969B71-355C-4B67-8461-C7829AB30453}"/>
                  </a:ext>
                </a:extLst>
              </p:cNvPr>
              <p:cNvSpPr/>
              <p:nvPr/>
            </p:nvSpPr>
            <p:spPr>
              <a:xfrm>
                <a:off x="5354693" y="3686643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1" name="Rounded Rectangle 98">
                <a:extLst>
                  <a:ext uri="{FF2B5EF4-FFF2-40B4-BE49-F238E27FC236}">
                    <a16:creationId xmlns:a16="http://schemas.microsoft.com/office/drawing/2014/main" id="{33962822-B24F-98F7-9700-C1186F107B5F}"/>
                  </a:ext>
                </a:extLst>
              </p:cNvPr>
              <p:cNvSpPr/>
              <p:nvPr/>
            </p:nvSpPr>
            <p:spPr>
              <a:xfrm>
                <a:off x="5354693" y="4182552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42" name="Rounded Rectangle 98">
                <a:extLst>
                  <a:ext uri="{FF2B5EF4-FFF2-40B4-BE49-F238E27FC236}">
                    <a16:creationId xmlns:a16="http://schemas.microsoft.com/office/drawing/2014/main" id="{2EF1280E-E44E-30AA-DBD3-9C456C0D56AF}"/>
                  </a:ext>
                </a:extLst>
              </p:cNvPr>
              <p:cNvSpPr/>
              <p:nvPr/>
            </p:nvSpPr>
            <p:spPr>
              <a:xfrm>
                <a:off x="5354693" y="4687406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089E8993-DCF3-7715-DA88-2F6B93D4B8F5}"/>
                </a:ext>
              </a:extLst>
            </p:cNvPr>
            <p:cNvGrpSpPr/>
            <p:nvPr/>
          </p:nvGrpSpPr>
          <p:grpSpPr>
            <a:xfrm>
              <a:off x="7202787" y="2681537"/>
              <a:ext cx="1759011" cy="2409736"/>
              <a:chOff x="7202787" y="2681537"/>
              <a:chExt cx="1759011" cy="2409736"/>
            </a:xfrm>
          </p:grpSpPr>
          <p:sp>
            <p:nvSpPr>
              <p:cNvPr id="33" name="Rounded Rectangle 99">
                <a:extLst>
                  <a:ext uri="{FF2B5EF4-FFF2-40B4-BE49-F238E27FC236}">
                    <a16:creationId xmlns:a16="http://schemas.microsoft.com/office/drawing/2014/main" id="{32723AE0-80A3-F477-312A-ABC38E29BC33}"/>
                  </a:ext>
                </a:extLst>
              </p:cNvPr>
              <p:cNvSpPr/>
              <p:nvPr/>
            </p:nvSpPr>
            <p:spPr>
              <a:xfrm>
                <a:off x="7202787" y="2681537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4" name="Rounded Rectangle 99">
                <a:extLst>
                  <a:ext uri="{FF2B5EF4-FFF2-40B4-BE49-F238E27FC236}">
                    <a16:creationId xmlns:a16="http://schemas.microsoft.com/office/drawing/2014/main" id="{C5B59A04-2197-DF62-EBF0-ED179AA68FA3}"/>
                  </a:ext>
                </a:extLst>
              </p:cNvPr>
              <p:cNvSpPr/>
              <p:nvPr/>
            </p:nvSpPr>
            <p:spPr>
              <a:xfrm>
                <a:off x="7202787" y="3184090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5" name="Rounded Rectangle 99">
                <a:extLst>
                  <a:ext uri="{FF2B5EF4-FFF2-40B4-BE49-F238E27FC236}">
                    <a16:creationId xmlns:a16="http://schemas.microsoft.com/office/drawing/2014/main" id="{508ADE37-742B-26F9-0C30-F18B60802839}"/>
                  </a:ext>
                </a:extLst>
              </p:cNvPr>
              <p:cNvSpPr/>
              <p:nvPr/>
            </p:nvSpPr>
            <p:spPr>
              <a:xfrm>
                <a:off x="7202787" y="3686643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6" name="Rounded Rectangle 99">
                <a:extLst>
                  <a:ext uri="{FF2B5EF4-FFF2-40B4-BE49-F238E27FC236}">
                    <a16:creationId xmlns:a16="http://schemas.microsoft.com/office/drawing/2014/main" id="{23C68B0D-D744-58CD-3A7D-1D8C3BC55DF4}"/>
                  </a:ext>
                </a:extLst>
              </p:cNvPr>
              <p:cNvSpPr/>
              <p:nvPr/>
            </p:nvSpPr>
            <p:spPr>
              <a:xfrm>
                <a:off x="7202787" y="4182552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7" name="Rounded Rectangle 99">
                <a:extLst>
                  <a:ext uri="{FF2B5EF4-FFF2-40B4-BE49-F238E27FC236}">
                    <a16:creationId xmlns:a16="http://schemas.microsoft.com/office/drawing/2014/main" id="{35C630AC-C7E2-0419-AFE4-5BAB7273E54D}"/>
                  </a:ext>
                </a:extLst>
              </p:cNvPr>
              <p:cNvSpPr/>
              <p:nvPr/>
            </p:nvSpPr>
            <p:spPr>
              <a:xfrm>
                <a:off x="7202787" y="4687406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31B61588-626A-225C-15B2-6EA8FBE41EF0}"/>
                </a:ext>
              </a:extLst>
            </p:cNvPr>
            <p:cNvGrpSpPr/>
            <p:nvPr/>
          </p:nvGrpSpPr>
          <p:grpSpPr>
            <a:xfrm>
              <a:off x="9051272" y="2681537"/>
              <a:ext cx="1758620" cy="2409736"/>
              <a:chOff x="9051272" y="2681537"/>
              <a:chExt cx="1758620" cy="2409736"/>
            </a:xfrm>
          </p:grpSpPr>
          <p:sp>
            <p:nvSpPr>
              <p:cNvPr id="28" name="Rounded Rectangle 128">
                <a:extLst>
                  <a:ext uri="{FF2B5EF4-FFF2-40B4-BE49-F238E27FC236}">
                    <a16:creationId xmlns:a16="http://schemas.microsoft.com/office/drawing/2014/main" id="{DDEEDA9F-A1C8-C3B6-C05E-A330010353BA}"/>
                  </a:ext>
                </a:extLst>
              </p:cNvPr>
              <p:cNvSpPr/>
              <p:nvPr/>
            </p:nvSpPr>
            <p:spPr>
              <a:xfrm>
                <a:off x="9051272" y="2681537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29" name="Rounded Rectangle 128">
                <a:extLst>
                  <a:ext uri="{FF2B5EF4-FFF2-40B4-BE49-F238E27FC236}">
                    <a16:creationId xmlns:a16="http://schemas.microsoft.com/office/drawing/2014/main" id="{64913B01-6794-D0AB-134E-03D7D010D7B6}"/>
                  </a:ext>
                </a:extLst>
              </p:cNvPr>
              <p:cNvSpPr/>
              <p:nvPr/>
            </p:nvSpPr>
            <p:spPr>
              <a:xfrm>
                <a:off x="9051272" y="3184090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0" name="Rounded Rectangle 128">
                <a:extLst>
                  <a:ext uri="{FF2B5EF4-FFF2-40B4-BE49-F238E27FC236}">
                    <a16:creationId xmlns:a16="http://schemas.microsoft.com/office/drawing/2014/main" id="{A2AB91BB-4331-5912-1993-B56A7B1ECF6C}"/>
                  </a:ext>
                </a:extLst>
              </p:cNvPr>
              <p:cNvSpPr/>
              <p:nvPr/>
            </p:nvSpPr>
            <p:spPr>
              <a:xfrm>
                <a:off x="9051272" y="3686643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1" name="Rounded Rectangle 128">
                <a:extLst>
                  <a:ext uri="{FF2B5EF4-FFF2-40B4-BE49-F238E27FC236}">
                    <a16:creationId xmlns:a16="http://schemas.microsoft.com/office/drawing/2014/main" id="{1D8DB12B-241D-F3D7-1D32-676D927DA1CA}"/>
                  </a:ext>
                </a:extLst>
              </p:cNvPr>
              <p:cNvSpPr/>
              <p:nvPr/>
            </p:nvSpPr>
            <p:spPr>
              <a:xfrm>
                <a:off x="9051272" y="4182552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32" name="Rounded Rectangle 128">
                <a:extLst>
                  <a:ext uri="{FF2B5EF4-FFF2-40B4-BE49-F238E27FC236}">
                    <a16:creationId xmlns:a16="http://schemas.microsoft.com/office/drawing/2014/main" id="{87F14086-326B-9447-CFEB-785DC7D61508}"/>
                  </a:ext>
                </a:extLst>
              </p:cNvPr>
              <p:cNvSpPr/>
              <p:nvPr/>
            </p:nvSpPr>
            <p:spPr>
              <a:xfrm>
                <a:off x="9051272" y="4687406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2F2F2">
                  <a:alpha val="50196"/>
                </a:srgbClr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8742E269-E736-1623-5DA5-8613F1763736}"/>
                </a:ext>
              </a:extLst>
            </p:cNvPr>
            <p:cNvGrpSpPr/>
            <p:nvPr/>
          </p:nvGrpSpPr>
          <p:grpSpPr>
            <a:xfrm>
              <a:off x="3506598" y="5192260"/>
              <a:ext cx="7303294" cy="403867"/>
              <a:chOff x="3506598" y="5192260"/>
              <a:chExt cx="7303294" cy="403867"/>
            </a:xfrm>
          </p:grpSpPr>
          <p:sp>
            <p:nvSpPr>
              <p:cNvPr id="24" name="Rounded Rectangle 70">
                <a:extLst>
                  <a:ext uri="{FF2B5EF4-FFF2-40B4-BE49-F238E27FC236}">
                    <a16:creationId xmlns:a16="http://schemas.microsoft.com/office/drawing/2014/main" id="{71998326-B2D2-5EAB-FFD5-04798B10BCB6}"/>
                  </a:ext>
                </a:extLst>
              </p:cNvPr>
              <p:cNvSpPr/>
              <p:nvPr/>
            </p:nvSpPr>
            <p:spPr>
              <a:xfrm>
                <a:off x="3506598" y="5192260"/>
                <a:ext cx="1758621" cy="403867"/>
              </a:xfrm>
              <a:prstGeom prst="roundRect">
                <a:avLst>
                  <a:gd name="adj" fmla="val 6345"/>
                </a:avLst>
              </a:prstGeom>
              <a:solidFill>
                <a:srgbClr val="FFE52C"/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25" name="Rounded Rectangle 98">
                <a:extLst>
                  <a:ext uri="{FF2B5EF4-FFF2-40B4-BE49-F238E27FC236}">
                    <a16:creationId xmlns:a16="http://schemas.microsoft.com/office/drawing/2014/main" id="{5AB1106E-C2D6-818C-7A86-A205975B549B}"/>
                  </a:ext>
                </a:extLst>
              </p:cNvPr>
              <p:cNvSpPr/>
              <p:nvPr/>
            </p:nvSpPr>
            <p:spPr>
              <a:xfrm>
                <a:off x="5354693" y="5192260"/>
                <a:ext cx="1758620" cy="403867"/>
              </a:xfrm>
              <a:prstGeom prst="roundRect">
                <a:avLst>
                  <a:gd name="adj" fmla="val 5953"/>
                </a:avLst>
              </a:prstGeom>
              <a:solidFill>
                <a:srgbClr val="FFE52C"/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26" name="Rounded Rectangle 99">
                <a:extLst>
                  <a:ext uri="{FF2B5EF4-FFF2-40B4-BE49-F238E27FC236}">
                    <a16:creationId xmlns:a16="http://schemas.microsoft.com/office/drawing/2014/main" id="{0E4F8CDF-8BEE-02B9-C58F-44845BA771A6}"/>
                  </a:ext>
                </a:extLst>
              </p:cNvPr>
              <p:cNvSpPr/>
              <p:nvPr/>
            </p:nvSpPr>
            <p:spPr>
              <a:xfrm>
                <a:off x="7202787" y="5192260"/>
                <a:ext cx="1759011" cy="403867"/>
              </a:xfrm>
              <a:prstGeom prst="roundRect">
                <a:avLst>
                  <a:gd name="adj" fmla="val 7143"/>
                </a:avLst>
              </a:prstGeom>
              <a:solidFill>
                <a:srgbClr val="FFE52C"/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  <p:sp>
            <p:nvSpPr>
              <p:cNvPr id="27" name="Rounded Rectangle 128">
                <a:extLst>
                  <a:ext uri="{FF2B5EF4-FFF2-40B4-BE49-F238E27FC236}">
                    <a16:creationId xmlns:a16="http://schemas.microsoft.com/office/drawing/2014/main" id="{9FF3D072-D000-6B09-709D-490DA0C01AFC}"/>
                  </a:ext>
                </a:extLst>
              </p:cNvPr>
              <p:cNvSpPr/>
              <p:nvPr/>
            </p:nvSpPr>
            <p:spPr>
              <a:xfrm>
                <a:off x="9051272" y="5192260"/>
                <a:ext cx="1758620" cy="403867"/>
              </a:xfrm>
              <a:prstGeom prst="roundRect">
                <a:avLst>
                  <a:gd name="adj" fmla="val 8330"/>
                </a:avLst>
              </a:prstGeom>
              <a:solidFill>
                <a:srgbClr val="FFE52C"/>
              </a:solidFill>
              <a:ln cap="flat">
                <a:noFill/>
                <a:prstDash val="solid"/>
              </a:ln>
            </p:spPr>
            <p:txBody>
              <a:bodyPr vert="horz" wrap="squar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Arial Unicode MS" pitchFamily="2"/>
                  <a:cs typeface="Arial Unicode MS" pitchFamily="2"/>
                </a:endParaRPr>
              </a:p>
            </p:txBody>
          </p:sp>
        </p:grpSp>
        <p:sp>
          <p:nvSpPr>
            <p:cNvPr id="14" name="Rounded Rectangle 69">
              <a:extLst>
                <a:ext uri="{FF2B5EF4-FFF2-40B4-BE49-F238E27FC236}">
                  <a16:creationId xmlns:a16="http://schemas.microsoft.com/office/drawing/2014/main" id="{C50F4993-8FDA-AF1C-664B-7AF23FA91D7D}"/>
                </a:ext>
              </a:extLst>
            </p:cNvPr>
            <p:cNvSpPr/>
            <p:nvPr/>
          </p:nvSpPr>
          <p:spPr>
            <a:xfrm>
              <a:off x="3506598" y="2175799"/>
              <a:ext cx="7303294" cy="403867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0000" tIns="45000" rIns="90000" bIns="45000" anchor="ctr" anchorCtr="1" compatLnSpc="0"/>
            <a:lstStyle/>
            <a:p>
              <a:pPr marL="0" marR="0" lvl="0" indent="0" algn="ctr" defTabSz="1828434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100" kern="0" dirty="0">
                  <a:latin typeface="+mj-lt"/>
                  <a:ea typeface="Arial Unicode MS" pitchFamily="2"/>
                  <a:cs typeface="Arial Unicode MS" pitchFamily="2"/>
                </a:rPr>
                <a:t>PRODUIT</a:t>
              </a:r>
              <a:r>
                <a:rPr kumimoji="0" lang="fr-FR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lt"/>
                  <a:ea typeface="Arial Unicode MS" pitchFamily="2"/>
                  <a:cs typeface="Arial Unicode MS" pitchFamily="2"/>
                </a:rPr>
                <a:t>S PRÉVISIONNELS</a:t>
              </a:r>
            </a:p>
            <a:p>
              <a:pPr marL="0" marR="0" lvl="0" indent="0" algn="ctr" defTabSz="1828434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100" kern="0" dirty="0">
                  <a:ea typeface="Arial Unicode MS" pitchFamily="2"/>
                  <a:cs typeface="Arial Unicode MS" pitchFamily="2"/>
                </a:rPr>
                <a:t>Les ressources nécessaires pour couvrir l’ensemble des coûts.</a:t>
              </a:r>
              <a:endParaRPr kumimoji="0" lang="fr-FR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 Unicode MS" pitchFamily="2"/>
                <a:cs typeface="Arial Unicode MS" pitchFamily="2"/>
              </a:endParaRPr>
            </a:p>
          </p:txBody>
        </p:sp>
        <p:grpSp>
          <p:nvGrpSpPr>
            <p:cNvPr id="15" name="Groupe 14">
              <a:extLst>
                <a:ext uri="{FF2B5EF4-FFF2-40B4-BE49-F238E27FC236}">
                  <a16:creationId xmlns:a16="http://schemas.microsoft.com/office/drawing/2014/main" id="{6EB01980-A02A-75B4-3B53-A92E1E2FBA99}"/>
                </a:ext>
              </a:extLst>
            </p:cNvPr>
            <p:cNvGrpSpPr/>
            <p:nvPr/>
          </p:nvGrpSpPr>
          <p:grpSpPr>
            <a:xfrm>
              <a:off x="360545" y="1675955"/>
              <a:ext cx="3045600" cy="3920172"/>
              <a:chOff x="360545" y="1675955"/>
              <a:chExt cx="3045600" cy="3920172"/>
            </a:xfrm>
          </p:grpSpPr>
          <p:sp>
            <p:nvSpPr>
              <p:cNvPr id="16" name="Rounded Rectangle 69">
                <a:extLst>
                  <a:ext uri="{FF2B5EF4-FFF2-40B4-BE49-F238E27FC236}">
                    <a16:creationId xmlns:a16="http://schemas.microsoft.com/office/drawing/2014/main" id="{071A8B60-18AB-709C-73A6-0D107076BC7C}"/>
                  </a:ext>
                </a:extLst>
              </p:cNvPr>
              <p:cNvSpPr/>
              <p:nvPr/>
            </p:nvSpPr>
            <p:spPr>
              <a:xfrm>
                <a:off x="360545" y="2185628"/>
                <a:ext cx="3045418" cy="403867"/>
              </a:xfrm>
              <a:prstGeom prst="roundRect">
                <a:avLst/>
              </a:prstGeom>
              <a:solidFill>
                <a:srgbClr val="334394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1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TOTAL PRODUITS D’EXPLOITATION</a:t>
                </a:r>
              </a:p>
            </p:txBody>
          </p:sp>
          <p:sp>
            <p:nvSpPr>
              <p:cNvPr id="17" name="Rounded Rectangle 69">
                <a:extLst>
                  <a:ext uri="{FF2B5EF4-FFF2-40B4-BE49-F238E27FC236}">
                    <a16:creationId xmlns:a16="http://schemas.microsoft.com/office/drawing/2014/main" id="{F76DD1CC-FCFC-43A6-8066-179A44DD2DD6}"/>
                  </a:ext>
                </a:extLst>
              </p:cNvPr>
              <p:cNvSpPr/>
              <p:nvPr/>
            </p:nvSpPr>
            <p:spPr>
              <a:xfrm>
                <a:off x="360545" y="4182552"/>
                <a:ext cx="3045418" cy="403867"/>
              </a:xfrm>
              <a:prstGeom prst="roundRect">
                <a:avLst/>
              </a:prstGeom>
              <a:solidFill>
                <a:srgbClr val="334394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1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TOTAL PRODUITS FINANCIERS</a:t>
                </a:r>
              </a:p>
            </p:txBody>
          </p:sp>
          <p:sp>
            <p:nvSpPr>
              <p:cNvPr id="18" name="Rounded Rectangle 69">
                <a:extLst>
                  <a:ext uri="{FF2B5EF4-FFF2-40B4-BE49-F238E27FC236}">
                    <a16:creationId xmlns:a16="http://schemas.microsoft.com/office/drawing/2014/main" id="{0C0EFA7F-8A5B-AFFC-FB1D-3D4A06AF0412}"/>
                  </a:ext>
                </a:extLst>
              </p:cNvPr>
              <p:cNvSpPr/>
              <p:nvPr/>
            </p:nvSpPr>
            <p:spPr>
              <a:xfrm>
                <a:off x="360545" y="4687406"/>
                <a:ext cx="3045418" cy="403867"/>
              </a:xfrm>
              <a:prstGeom prst="roundRect">
                <a:avLst/>
              </a:prstGeom>
              <a:solidFill>
                <a:srgbClr val="334394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1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TOTAL PRODUITS EXCEPTIONNELS</a:t>
                </a:r>
              </a:p>
            </p:txBody>
          </p:sp>
          <p:sp>
            <p:nvSpPr>
              <p:cNvPr id="19" name="Rounded Rectangle 69">
                <a:extLst>
                  <a:ext uri="{FF2B5EF4-FFF2-40B4-BE49-F238E27FC236}">
                    <a16:creationId xmlns:a16="http://schemas.microsoft.com/office/drawing/2014/main" id="{487FDA71-7E20-275E-DDB9-558C69155628}"/>
                  </a:ext>
                </a:extLst>
              </p:cNvPr>
              <p:cNvSpPr/>
              <p:nvPr/>
            </p:nvSpPr>
            <p:spPr>
              <a:xfrm>
                <a:off x="360545" y="5192260"/>
                <a:ext cx="3045418" cy="403867"/>
              </a:xfrm>
              <a:prstGeom prst="roundRect">
                <a:avLst/>
              </a:prstGeom>
              <a:solidFill>
                <a:schemeClr val="accent4"/>
              </a:solidFill>
              <a:ln cap="flat">
                <a:noFill/>
                <a:prstDash val="solid"/>
              </a:ln>
            </p:spPr>
            <p:txBody>
              <a:bodyPr vert="horz" wrap="none" lIns="90000" tIns="45000" rIns="90000" bIns="45000" anchor="ctr" anchorCtr="1" compatLnSpc="0"/>
              <a:lstStyle/>
              <a:p>
                <a:pPr marL="0" marR="0" lvl="0" indent="0" algn="ctr" defTabSz="1828434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1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TOTAL </a:t>
                </a:r>
                <a:r>
                  <a:rPr lang="fr-FR" sz="1100" kern="0" dirty="0">
                    <a:latin typeface="+mj-lt"/>
                    <a:ea typeface="Arial Unicode MS" pitchFamily="2"/>
                    <a:cs typeface="Arial Unicode MS" pitchFamily="2"/>
                  </a:rPr>
                  <a:t>PRODUIT</a:t>
                </a:r>
                <a:r>
                  <a:rPr kumimoji="0" lang="fr-FR" sz="11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lt"/>
                    <a:ea typeface="Arial Unicode MS" pitchFamily="2"/>
                    <a:cs typeface="Arial Unicode MS" pitchFamily="2"/>
                  </a:rPr>
                  <a:t>S PRÉVISIONNELS</a:t>
                </a:r>
              </a:p>
            </p:txBody>
          </p:sp>
          <p:sp>
            <p:nvSpPr>
              <p:cNvPr id="20" name="Rectangle : coins arrondis 19">
                <a:extLst>
                  <a:ext uri="{FF2B5EF4-FFF2-40B4-BE49-F238E27FC236}">
                    <a16:creationId xmlns:a16="http://schemas.microsoft.com/office/drawing/2014/main" id="{937A511C-83CD-62A3-4A18-4DEBBB49F5C7}"/>
                  </a:ext>
                </a:extLst>
              </p:cNvPr>
              <p:cNvSpPr/>
              <p:nvPr/>
            </p:nvSpPr>
            <p:spPr>
              <a:xfrm>
                <a:off x="360545" y="2682204"/>
                <a:ext cx="3045600" cy="403200"/>
              </a:xfrm>
              <a:prstGeom prst="roundRect">
                <a:avLst/>
              </a:prstGeom>
              <a:solidFill>
                <a:srgbClr val="F2F2F2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sz="1100" dirty="0">
                    <a:solidFill>
                      <a:schemeClr val="tx1"/>
                    </a:solidFill>
                  </a:rPr>
                  <a:t>Dont cotisations et autres recettes prévisionnelles liées aux actions :</a:t>
                </a:r>
              </a:p>
            </p:txBody>
          </p:sp>
          <p:sp>
            <p:nvSpPr>
              <p:cNvPr id="21" name="Rectangle : coins arrondis 20">
                <a:extLst>
                  <a:ext uri="{FF2B5EF4-FFF2-40B4-BE49-F238E27FC236}">
                    <a16:creationId xmlns:a16="http://schemas.microsoft.com/office/drawing/2014/main" id="{957A72E5-F110-6CC7-2835-6D9F40081E8C}"/>
                  </a:ext>
                </a:extLst>
              </p:cNvPr>
              <p:cNvSpPr/>
              <p:nvPr/>
            </p:nvSpPr>
            <p:spPr>
              <a:xfrm>
                <a:off x="360545" y="3184757"/>
                <a:ext cx="3045600" cy="403200"/>
              </a:xfrm>
              <a:prstGeom prst="roundRect">
                <a:avLst/>
              </a:prstGeom>
              <a:solidFill>
                <a:srgbClr val="F2F2F2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sz="1100" dirty="0">
                    <a:solidFill>
                      <a:schemeClr val="tx1"/>
                    </a:solidFill>
                  </a:rPr>
                  <a:t>Dont subventions sollicitées :</a:t>
                </a:r>
              </a:p>
            </p:txBody>
          </p:sp>
          <p:sp>
            <p:nvSpPr>
              <p:cNvPr id="22" name="Rectangle : coins arrondis 21">
                <a:extLst>
                  <a:ext uri="{FF2B5EF4-FFF2-40B4-BE49-F238E27FC236}">
                    <a16:creationId xmlns:a16="http://schemas.microsoft.com/office/drawing/2014/main" id="{815DA103-114D-DFAF-0F9D-3E2B9DBA134B}"/>
                  </a:ext>
                </a:extLst>
              </p:cNvPr>
              <p:cNvSpPr/>
              <p:nvPr/>
            </p:nvSpPr>
            <p:spPr>
              <a:xfrm>
                <a:off x="360545" y="3687310"/>
                <a:ext cx="3045600" cy="403200"/>
              </a:xfrm>
              <a:prstGeom prst="roundRect">
                <a:avLst/>
              </a:prstGeom>
              <a:solidFill>
                <a:srgbClr val="F2F2F2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sz="1100" dirty="0">
                    <a:solidFill>
                      <a:schemeClr val="tx1"/>
                    </a:solidFill>
                  </a:rPr>
                  <a:t>Dont recettes publicitaires prévisionnelles (sponsors) :</a:t>
                </a:r>
              </a:p>
            </p:txBody>
          </p:sp>
          <p:sp>
            <p:nvSpPr>
              <p:cNvPr id="23" name="Graphique 73">
                <a:extLst>
                  <a:ext uri="{FF2B5EF4-FFF2-40B4-BE49-F238E27FC236}">
                    <a16:creationId xmlns:a16="http://schemas.microsoft.com/office/drawing/2014/main" id="{7E8202A0-1090-1008-2707-C1169650F17D}"/>
                  </a:ext>
                </a:extLst>
              </p:cNvPr>
              <p:cNvSpPr/>
              <p:nvPr/>
            </p:nvSpPr>
            <p:spPr>
              <a:xfrm>
                <a:off x="360545" y="1675955"/>
                <a:ext cx="3045600" cy="403200"/>
              </a:xfrm>
              <a:custGeom>
                <a:avLst/>
                <a:gdLst>
                  <a:gd name="connsiteX0" fmla="*/ 2849010 w 2867720"/>
                  <a:gd name="connsiteY0" fmla="*/ 146669 h 383875"/>
                  <a:gd name="connsiteX1" fmla="*/ 2721051 w 2867720"/>
                  <a:gd name="connsiteY1" fmla="*/ 18711 h 383875"/>
                  <a:gd name="connsiteX2" fmla="*/ 2675783 w 2867720"/>
                  <a:gd name="connsiteY2" fmla="*/ 0 h 383875"/>
                  <a:gd name="connsiteX3" fmla="*/ 63376 w 2867720"/>
                  <a:gd name="connsiteY3" fmla="*/ 0 h 383875"/>
                  <a:gd name="connsiteX4" fmla="*/ 0 w 2867720"/>
                  <a:gd name="connsiteY4" fmla="*/ 63979 h 383875"/>
                  <a:gd name="connsiteX5" fmla="*/ 0 w 2867720"/>
                  <a:gd name="connsiteY5" fmla="*/ 319896 h 383875"/>
                  <a:gd name="connsiteX6" fmla="*/ 0 w 2867720"/>
                  <a:gd name="connsiteY6" fmla="*/ 319896 h 383875"/>
                  <a:gd name="connsiteX7" fmla="*/ 63376 w 2867720"/>
                  <a:gd name="connsiteY7" fmla="*/ 383876 h 383875"/>
                  <a:gd name="connsiteX8" fmla="*/ 2675783 w 2867720"/>
                  <a:gd name="connsiteY8" fmla="*/ 383876 h 383875"/>
                  <a:gd name="connsiteX9" fmla="*/ 2721051 w 2867720"/>
                  <a:gd name="connsiteY9" fmla="*/ 365165 h 383875"/>
                  <a:gd name="connsiteX10" fmla="*/ 2849010 w 2867720"/>
                  <a:gd name="connsiteY10" fmla="*/ 237206 h 383875"/>
                  <a:gd name="connsiteX11" fmla="*/ 2867721 w 2867720"/>
                  <a:gd name="connsiteY11" fmla="*/ 191938 h 383875"/>
                  <a:gd name="connsiteX12" fmla="*/ 2849010 w 2867720"/>
                  <a:gd name="connsiteY12" fmla="*/ 146669 h 383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67720" h="383875">
                    <a:moveTo>
                      <a:pt x="2849010" y="146669"/>
                    </a:moveTo>
                    <a:lnTo>
                      <a:pt x="2721051" y="18711"/>
                    </a:lnTo>
                    <a:cubicBezTo>
                      <a:pt x="2709100" y="6760"/>
                      <a:pt x="2692804" y="0"/>
                      <a:pt x="2675783" y="0"/>
                    </a:cubicBezTo>
                    <a:lnTo>
                      <a:pt x="63376" y="0"/>
                    </a:lnTo>
                    <a:cubicBezTo>
                      <a:pt x="28368" y="0"/>
                      <a:pt x="0" y="28610"/>
                      <a:pt x="0" y="63979"/>
                    </a:cubicBezTo>
                    <a:lnTo>
                      <a:pt x="0" y="319896"/>
                    </a:lnTo>
                    <a:lnTo>
                      <a:pt x="0" y="319896"/>
                    </a:lnTo>
                    <a:cubicBezTo>
                      <a:pt x="0" y="355266"/>
                      <a:pt x="28368" y="383876"/>
                      <a:pt x="63376" y="383876"/>
                    </a:cubicBezTo>
                    <a:lnTo>
                      <a:pt x="2675783" y="383876"/>
                    </a:lnTo>
                    <a:cubicBezTo>
                      <a:pt x="2692804" y="383876"/>
                      <a:pt x="2708980" y="377116"/>
                      <a:pt x="2721051" y="365165"/>
                    </a:cubicBezTo>
                    <a:lnTo>
                      <a:pt x="2849010" y="237206"/>
                    </a:lnTo>
                    <a:cubicBezTo>
                      <a:pt x="2861564" y="224652"/>
                      <a:pt x="2867721" y="208355"/>
                      <a:pt x="2867721" y="191938"/>
                    </a:cubicBezTo>
                    <a:cubicBezTo>
                      <a:pt x="2867721" y="175521"/>
                      <a:pt x="2861443" y="159224"/>
                      <a:pt x="2849010" y="146669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0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r>
                  <a:rPr lang="fr-FR" sz="1200" dirty="0">
                    <a:latin typeface="+mj-lt"/>
                  </a:rPr>
                  <a:t>PÉRIODE DE PROJECTION</a:t>
                </a:r>
              </a:p>
            </p:txBody>
          </p:sp>
        </p:grpSp>
      </p:grpSp>
      <p:sp>
        <p:nvSpPr>
          <p:cNvPr id="53" name="Marcador de número de diapositiva 5">
            <a:extLst>
              <a:ext uri="{FF2B5EF4-FFF2-40B4-BE49-F238E27FC236}">
                <a16:creationId xmlns:a16="http://schemas.microsoft.com/office/drawing/2014/main" id="{B4D80B9E-BA85-1391-D413-120B094FA436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20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2" name="Rectangle: Rounded Corners 59">
            <a:extLst>
              <a:ext uri="{FF2B5EF4-FFF2-40B4-BE49-F238E27FC236}">
                <a16:creationId xmlns:a16="http://schemas.microsoft.com/office/drawing/2014/main" id="{400C425D-B85E-483C-80BA-4B54C967DDEF}"/>
              </a:ext>
            </a:extLst>
          </p:cNvPr>
          <p:cNvSpPr/>
          <p:nvPr/>
        </p:nvSpPr>
        <p:spPr>
          <a:xfrm>
            <a:off x="3676347" y="470893"/>
            <a:ext cx="4840897" cy="897324"/>
          </a:xfrm>
          <a:prstGeom prst="roundRect">
            <a:avLst>
              <a:gd name="adj" fmla="val 26619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3" name="Rectangle: Rounded Corners 59">
            <a:extLst>
              <a:ext uri="{FF2B5EF4-FFF2-40B4-BE49-F238E27FC236}">
                <a16:creationId xmlns:a16="http://schemas.microsoft.com/office/drawing/2014/main" id="{17B5D425-2C9D-422F-A2CF-59A112FBF347}"/>
              </a:ext>
            </a:extLst>
          </p:cNvPr>
          <p:cNvSpPr/>
          <p:nvPr/>
        </p:nvSpPr>
        <p:spPr>
          <a:xfrm rot="16200000">
            <a:off x="5836503" y="-1750109"/>
            <a:ext cx="520585" cy="4840897"/>
          </a:xfrm>
          <a:prstGeom prst="roundRect">
            <a:avLst>
              <a:gd name="adj" fmla="val 50000"/>
            </a:avLst>
          </a:prstGeom>
          <a:solidFill>
            <a:srgbClr val="3554A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3554A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B2216694-55D6-4095-A0D0-742568A3FFFD}"/>
              </a:ext>
            </a:extLst>
          </p:cNvPr>
          <p:cNvSpPr txBox="1"/>
          <p:nvPr/>
        </p:nvSpPr>
        <p:spPr>
          <a:xfrm>
            <a:off x="3676345" y="331858"/>
            <a:ext cx="4840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Nos moyens</a:t>
            </a:r>
          </a:p>
        </p:txBody>
      </p: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400D040F-BCFC-4723-9CD2-0CCA865A6EF9}"/>
              </a:ext>
            </a:extLst>
          </p:cNvPr>
          <p:cNvGrpSpPr/>
          <p:nvPr/>
        </p:nvGrpSpPr>
        <p:grpSpPr>
          <a:xfrm>
            <a:off x="3739264" y="470892"/>
            <a:ext cx="378723" cy="378728"/>
            <a:chOff x="2926838" y="5086371"/>
            <a:chExt cx="755371" cy="755380"/>
          </a:xfrm>
        </p:grpSpPr>
        <p:sp>
          <p:nvSpPr>
            <p:cNvPr id="66" name="Forme libre : forme 65">
              <a:extLst>
                <a:ext uri="{FF2B5EF4-FFF2-40B4-BE49-F238E27FC236}">
                  <a16:creationId xmlns:a16="http://schemas.microsoft.com/office/drawing/2014/main" id="{F9D5FC40-B1E9-4981-9F22-788AEFEE6A3E}"/>
                </a:ext>
              </a:extLst>
            </p:cNvPr>
            <p:cNvSpPr/>
            <p:nvPr/>
          </p:nvSpPr>
          <p:spPr>
            <a:xfrm>
              <a:off x="2926838" y="5086371"/>
              <a:ext cx="755371" cy="755380"/>
            </a:xfrm>
            <a:custGeom>
              <a:avLst/>
              <a:gdLst>
                <a:gd name="connsiteX0" fmla="*/ 490779 w 755371"/>
                <a:gd name="connsiteY0" fmla="*/ 17391 h 755380"/>
                <a:gd name="connsiteX1" fmla="*/ 737921 w 755371"/>
                <a:gd name="connsiteY1" fmla="*/ 490720 h 755380"/>
                <a:gd name="connsiteX2" fmla="*/ 264592 w 755371"/>
                <a:gd name="connsiteY2" fmla="*/ 737989 h 755380"/>
                <a:gd name="connsiteX3" fmla="*/ 17450 w 755371"/>
                <a:gd name="connsiteY3" fmla="*/ 264660 h 755380"/>
                <a:gd name="connsiteX4" fmla="*/ 490779 w 755371"/>
                <a:gd name="connsiteY4" fmla="*/ 17391 h 755380"/>
                <a:gd name="connsiteX5" fmla="*/ 490779 w 755371"/>
                <a:gd name="connsiteY5" fmla="*/ 17391 h 755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371" h="755380">
                  <a:moveTo>
                    <a:pt x="490779" y="17391"/>
                  </a:moveTo>
                  <a:cubicBezTo>
                    <a:pt x="689788" y="79875"/>
                    <a:pt x="800405" y="291711"/>
                    <a:pt x="737921" y="490720"/>
                  </a:cubicBezTo>
                  <a:cubicBezTo>
                    <a:pt x="675437" y="689729"/>
                    <a:pt x="463601" y="800346"/>
                    <a:pt x="264592" y="737989"/>
                  </a:cubicBezTo>
                  <a:cubicBezTo>
                    <a:pt x="65583" y="675505"/>
                    <a:pt x="-45034" y="463669"/>
                    <a:pt x="17450" y="264660"/>
                  </a:cubicBezTo>
                  <a:cubicBezTo>
                    <a:pt x="79934" y="65651"/>
                    <a:pt x="291770" y="-44966"/>
                    <a:pt x="490779" y="17391"/>
                  </a:cubicBezTo>
                  <a:lnTo>
                    <a:pt x="490779" y="17391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67" name="Forme libre : forme 66">
              <a:extLst>
                <a:ext uri="{FF2B5EF4-FFF2-40B4-BE49-F238E27FC236}">
                  <a16:creationId xmlns:a16="http://schemas.microsoft.com/office/drawing/2014/main" id="{95E19121-FCB2-435E-A2D6-1745D472A983}"/>
                </a:ext>
              </a:extLst>
            </p:cNvPr>
            <p:cNvSpPr/>
            <p:nvPr/>
          </p:nvSpPr>
          <p:spPr>
            <a:xfrm>
              <a:off x="2997610" y="5112016"/>
              <a:ext cx="178688" cy="654417"/>
            </a:xfrm>
            <a:custGeom>
              <a:avLst/>
              <a:gdLst>
                <a:gd name="connsiteX0" fmla="*/ 83821 w 178689"/>
                <a:gd name="connsiteY0" fmla="*/ 180467 h 662558"/>
                <a:gd name="connsiteX1" fmla="*/ 178690 w 178689"/>
                <a:gd name="connsiteY1" fmla="*/ 0 h 662558"/>
                <a:gd name="connsiteX2" fmla="*/ 108332 w 178689"/>
                <a:gd name="connsiteY2" fmla="*/ 34671 h 662558"/>
                <a:gd name="connsiteX3" fmla="*/ 46483 w 178689"/>
                <a:gd name="connsiteY3" fmla="*/ 164973 h 662558"/>
                <a:gd name="connsiteX4" fmla="*/ 1 w 178689"/>
                <a:gd name="connsiteY4" fmla="*/ 416560 h 662558"/>
                <a:gd name="connsiteX5" fmla="*/ 28322 w 178689"/>
                <a:gd name="connsiteY5" fmla="*/ 606171 h 662558"/>
                <a:gd name="connsiteX6" fmla="*/ 91695 w 178689"/>
                <a:gd name="connsiteY6" fmla="*/ 662559 h 662558"/>
                <a:gd name="connsiteX7" fmla="*/ 83821 w 178689"/>
                <a:gd name="connsiteY7" fmla="*/ 180340 h 662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89" h="662558">
                  <a:moveTo>
                    <a:pt x="83821" y="180467"/>
                  </a:moveTo>
                  <a:cubicBezTo>
                    <a:pt x="113285" y="100711"/>
                    <a:pt x="151893" y="38100"/>
                    <a:pt x="178690" y="0"/>
                  </a:cubicBezTo>
                  <a:cubicBezTo>
                    <a:pt x="154052" y="9144"/>
                    <a:pt x="130430" y="20701"/>
                    <a:pt x="108332" y="34671"/>
                  </a:cubicBezTo>
                  <a:cubicBezTo>
                    <a:pt x="87504" y="70358"/>
                    <a:pt x="65406" y="114173"/>
                    <a:pt x="46483" y="164973"/>
                  </a:cubicBezTo>
                  <a:cubicBezTo>
                    <a:pt x="15495" y="248412"/>
                    <a:pt x="-126" y="332994"/>
                    <a:pt x="1" y="416560"/>
                  </a:cubicBezTo>
                  <a:cubicBezTo>
                    <a:pt x="128" y="480568"/>
                    <a:pt x="9653" y="544068"/>
                    <a:pt x="28322" y="606171"/>
                  </a:cubicBezTo>
                  <a:cubicBezTo>
                    <a:pt x="47118" y="627126"/>
                    <a:pt x="68327" y="646049"/>
                    <a:pt x="91695" y="662559"/>
                  </a:cubicBezTo>
                  <a:cubicBezTo>
                    <a:pt x="25782" y="507111"/>
                    <a:pt x="22988" y="345059"/>
                    <a:pt x="83821" y="18034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68" name="Forme libre : forme 67">
              <a:extLst>
                <a:ext uri="{FF2B5EF4-FFF2-40B4-BE49-F238E27FC236}">
                  <a16:creationId xmlns:a16="http://schemas.microsoft.com/office/drawing/2014/main" id="{6A861B28-D53C-4E25-B048-15FD4AC78EF0}"/>
                </a:ext>
              </a:extLst>
            </p:cNvPr>
            <p:cNvSpPr/>
            <p:nvPr/>
          </p:nvSpPr>
          <p:spPr>
            <a:xfrm>
              <a:off x="3445445" y="5251036"/>
              <a:ext cx="192429" cy="549233"/>
            </a:xfrm>
            <a:custGeom>
              <a:avLst/>
              <a:gdLst>
                <a:gd name="connsiteX0" fmla="*/ 47904 w 192429"/>
                <a:gd name="connsiteY0" fmla="*/ 431673 h 578103"/>
                <a:gd name="connsiteX1" fmla="*/ 51587 w 192429"/>
                <a:gd name="connsiteY1" fmla="*/ 174371 h 578103"/>
                <a:gd name="connsiteX2" fmla="*/ 176555 w 192429"/>
                <a:gd name="connsiteY2" fmla="*/ 40386 h 578103"/>
                <a:gd name="connsiteX3" fmla="*/ 192430 w 192429"/>
                <a:gd name="connsiteY3" fmla="*/ 34417 h 578103"/>
                <a:gd name="connsiteX4" fmla="*/ 169062 w 192429"/>
                <a:gd name="connsiteY4" fmla="*/ 0 h 578103"/>
                <a:gd name="connsiteX5" fmla="*/ 162331 w 192429"/>
                <a:gd name="connsiteY5" fmla="*/ 2667 h 578103"/>
                <a:gd name="connsiteX6" fmla="*/ 12217 w 192429"/>
                <a:gd name="connsiteY6" fmla="*/ 165735 h 578103"/>
                <a:gd name="connsiteX7" fmla="*/ 7772 w 192429"/>
                <a:gd name="connsiteY7" fmla="*/ 435102 h 578103"/>
                <a:gd name="connsiteX8" fmla="*/ 12471 w 192429"/>
                <a:gd name="connsiteY8" fmla="*/ 578104 h 578103"/>
                <a:gd name="connsiteX9" fmla="*/ 54127 w 192429"/>
                <a:gd name="connsiteY9" fmla="*/ 557784 h 578103"/>
                <a:gd name="connsiteX10" fmla="*/ 48031 w 192429"/>
                <a:gd name="connsiteY10" fmla="*/ 431673 h 578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2429" h="578103">
                  <a:moveTo>
                    <a:pt x="47904" y="431673"/>
                  </a:moveTo>
                  <a:cubicBezTo>
                    <a:pt x="41173" y="349377"/>
                    <a:pt x="33426" y="256159"/>
                    <a:pt x="51587" y="174371"/>
                  </a:cubicBezTo>
                  <a:cubicBezTo>
                    <a:pt x="65049" y="114046"/>
                    <a:pt x="107086" y="68961"/>
                    <a:pt x="176555" y="40386"/>
                  </a:cubicBezTo>
                  <a:cubicBezTo>
                    <a:pt x="181889" y="38227"/>
                    <a:pt x="187223" y="36195"/>
                    <a:pt x="192430" y="34417"/>
                  </a:cubicBezTo>
                  <a:cubicBezTo>
                    <a:pt x="185318" y="22479"/>
                    <a:pt x="177444" y="11049"/>
                    <a:pt x="169062" y="0"/>
                  </a:cubicBezTo>
                  <a:cubicBezTo>
                    <a:pt x="166776" y="889"/>
                    <a:pt x="164490" y="1651"/>
                    <a:pt x="162331" y="2667"/>
                  </a:cubicBezTo>
                  <a:cubicBezTo>
                    <a:pt x="80416" y="36068"/>
                    <a:pt x="28473" y="92456"/>
                    <a:pt x="12217" y="165735"/>
                  </a:cubicBezTo>
                  <a:cubicBezTo>
                    <a:pt x="-7214" y="253365"/>
                    <a:pt x="660" y="349885"/>
                    <a:pt x="7772" y="435102"/>
                  </a:cubicBezTo>
                  <a:cubicBezTo>
                    <a:pt x="12090" y="488061"/>
                    <a:pt x="16154" y="538607"/>
                    <a:pt x="12471" y="578104"/>
                  </a:cubicBezTo>
                  <a:cubicBezTo>
                    <a:pt x="26822" y="572262"/>
                    <a:pt x="40665" y="565404"/>
                    <a:pt x="54127" y="557784"/>
                  </a:cubicBezTo>
                  <a:cubicBezTo>
                    <a:pt x="55143" y="520573"/>
                    <a:pt x="51841" y="478028"/>
                    <a:pt x="48031" y="4316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69" name="ZoneTexte 68">
            <a:extLst>
              <a:ext uri="{FF2B5EF4-FFF2-40B4-BE49-F238E27FC236}">
                <a16:creationId xmlns:a16="http://schemas.microsoft.com/office/drawing/2014/main" id="{21D77A17-CFD9-4B9B-9145-17514F48D424}"/>
              </a:ext>
            </a:extLst>
          </p:cNvPr>
          <p:cNvSpPr txBox="1"/>
          <p:nvPr/>
        </p:nvSpPr>
        <p:spPr>
          <a:xfrm>
            <a:off x="3676345" y="954728"/>
            <a:ext cx="4840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Notre budget prévisionnel</a:t>
            </a:r>
          </a:p>
        </p:txBody>
      </p:sp>
    </p:spTree>
    <p:extLst>
      <p:ext uri="{BB962C8B-B14F-4D97-AF65-F5344CB8AC3E}">
        <p14:creationId xmlns:p14="http://schemas.microsoft.com/office/powerpoint/2010/main" val="3234878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e 60">
            <a:extLst>
              <a:ext uri="{FF2B5EF4-FFF2-40B4-BE49-F238E27FC236}">
                <a16:creationId xmlns:a16="http://schemas.microsoft.com/office/drawing/2014/main" id="{4DE1A1E5-871C-480D-68CB-B60EADECFD03}"/>
              </a:ext>
            </a:extLst>
          </p:cNvPr>
          <p:cNvGrpSpPr/>
          <p:nvPr/>
        </p:nvGrpSpPr>
        <p:grpSpPr>
          <a:xfrm>
            <a:off x="1161481" y="1656485"/>
            <a:ext cx="9870626" cy="4797339"/>
            <a:chOff x="1161481" y="1698584"/>
            <a:chExt cx="9870626" cy="4797339"/>
          </a:xfrm>
        </p:grpSpPr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5931B16-F7FE-A3CC-0DAB-52B777380A0E}"/>
                </a:ext>
              </a:extLst>
            </p:cNvPr>
            <p:cNvGrpSpPr/>
            <p:nvPr/>
          </p:nvGrpSpPr>
          <p:grpSpPr>
            <a:xfrm>
              <a:off x="1161481" y="1698584"/>
              <a:ext cx="9870626" cy="2286618"/>
              <a:chOff x="702393" y="2328504"/>
              <a:chExt cx="10913472" cy="2528203"/>
            </a:xfrm>
          </p:grpSpPr>
          <p:grpSp>
            <p:nvGrpSpPr>
              <p:cNvPr id="3" name="Groupe 2">
                <a:extLst>
                  <a:ext uri="{FF2B5EF4-FFF2-40B4-BE49-F238E27FC236}">
                    <a16:creationId xmlns:a16="http://schemas.microsoft.com/office/drawing/2014/main" id="{C9491E1E-9C2B-39D8-CDD7-3FE4C8F7A2FC}"/>
                  </a:ext>
                </a:extLst>
              </p:cNvPr>
              <p:cNvGrpSpPr/>
              <p:nvPr/>
            </p:nvGrpSpPr>
            <p:grpSpPr>
              <a:xfrm>
                <a:off x="702393" y="2328504"/>
                <a:ext cx="2682158" cy="2528203"/>
                <a:chOff x="702393" y="2328504"/>
                <a:chExt cx="2682158" cy="2528203"/>
              </a:xfrm>
            </p:grpSpPr>
            <p:sp>
              <p:nvSpPr>
                <p:cNvPr id="22" name="Google Shape;185;p35">
                  <a:extLst>
                    <a:ext uri="{FF2B5EF4-FFF2-40B4-BE49-F238E27FC236}">
                      <a16:creationId xmlns:a16="http://schemas.microsoft.com/office/drawing/2014/main" id="{ED04116B-6D0C-66AB-7E2A-04950BD671DB}"/>
                    </a:ext>
                  </a:extLst>
                </p:cNvPr>
                <p:cNvSpPr/>
                <p:nvPr/>
              </p:nvSpPr>
              <p:spPr>
                <a:xfrm>
                  <a:off x="702393" y="2824761"/>
                  <a:ext cx="2682158" cy="2031946"/>
                </a:xfrm>
                <a:prstGeom prst="roundRect">
                  <a:avLst>
                    <a:gd name="adj" fmla="val 730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23" name="Groupe 22">
                  <a:extLst>
                    <a:ext uri="{FF2B5EF4-FFF2-40B4-BE49-F238E27FC236}">
                      <a16:creationId xmlns:a16="http://schemas.microsoft.com/office/drawing/2014/main" id="{DA06BD83-B24E-EF2B-D52B-6DC3313337EB}"/>
                    </a:ext>
                  </a:extLst>
                </p:cNvPr>
                <p:cNvGrpSpPr/>
                <p:nvPr/>
              </p:nvGrpSpPr>
              <p:grpSpPr>
                <a:xfrm>
                  <a:off x="916785" y="3558751"/>
                  <a:ext cx="2253600" cy="1073646"/>
                  <a:chOff x="916785" y="3558751"/>
                  <a:chExt cx="2253600" cy="1073646"/>
                </a:xfrm>
              </p:grpSpPr>
              <p:sp>
                <p:nvSpPr>
                  <p:cNvPr id="25" name="Google Shape;189;p35">
                    <a:extLst>
                      <a:ext uri="{FF2B5EF4-FFF2-40B4-BE49-F238E27FC236}">
                        <a16:creationId xmlns:a16="http://schemas.microsoft.com/office/drawing/2014/main" id="{A597FB8B-4890-A730-C7FF-53489A87FD4B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806530"/>
                    <a:ext cx="2253374" cy="8258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ACTIVITÉ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SITE WEB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CONTACT : </a:t>
                    </a:r>
                    <a:endParaRPr lang="fr-FR" sz="1000" b="1" kern="0" dirty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" name="Google Shape;190;p35">
                    <a:extLst>
                      <a:ext uri="{FF2B5EF4-FFF2-40B4-BE49-F238E27FC236}">
                        <a16:creationId xmlns:a16="http://schemas.microsoft.com/office/drawing/2014/main" id="{FE2756B5-F26C-B14C-93C9-D24DEC82F2F5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558751"/>
                    <a:ext cx="2253600" cy="2769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chemeClr val="accent4"/>
                        </a:solidFill>
                        <a:latin typeface="+mj-lt"/>
                        <a:ea typeface="Poppins SemiBold"/>
                        <a:cs typeface="Poppins SemiBold"/>
                        <a:sym typeface="Poppins SemiBold"/>
                      </a:rPr>
                      <a:t>NOM DU PARTENAIRE</a:t>
                    </a:r>
                    <a:endParaRPr lang="fr-FR" sz="1100" b="1" kern="0" dirty="0">
                      <a:solidFill>
                        <a:schemeClr val="accent4"/>
                      </a:solidFill>
                      <a:latin typeface="+mj-lt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4" name="Google Shape;199;p35">
                  <a:extLst>
                    <a:ext uri="{FF2B5EF4-FFF2-40B4-BE49-F238E27FC236}">
                      <a16:creationId xmlns:a16="http://schemas.microsoft.com/office/drawing/2014/main" id="{3D67F120-1924-74A0-AD99-5CEA8D47EDA4}"/>
                    </a:ext>
                  </a:extLst>
                </p:cNvPr>
                <p:cNvSpPr/>
                <p:nvPr/>
              </p:nvSpPr>
              <p:spPr>
                <a:xfrm>
                  <a:off x="1050959" y="2328504"/>
                  <a:ext cx="992513" cy="992513"/>
                </a:xfrm>
                <a:prstGeom prst="ellipse">
                  <a:avLst/>
                </a:prstGeom>
                <a:solidFill>
                  <a:schemeClr val="accent3"/>
                </a:solidFill>
                <a:ln w="57150" cap="flat" cmpd="sng">
                  <a:solidFill>
                    <a:srgbClr val="FFFF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r>
                    <a:rPr kumimoji="0" lang="fr-FR" sz="1200" b="1" i="0" u="none" strike="noStrike" kern="0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ea typeface="Calibri"/>
                      <a:cs typeface="Calibri"/>
                      <a:sym typeface="Calibri"/>
                    </a:rPr>
                    <a:t>LOGO</a:t>
                  </a:r>
                </a:p>
              </p:txBody>
            </p:sp>
          </p:grpSp>
          <p:grpSp>
            <p:nvGrpSpPr>
              <p:cNvPr id="4" name="Groupe 3">
                <a:extLst>
                  <a:ext uri="{FF2B5EF4-FFF2-40B4-BE49-F238E27FC236}">
                    <a16:creationId xmlns:a16="http://schemas.microsoft.com/office/drawing/2014/main" id="{F80E6FE1-8E18-31C0-3C3A-52B0DAE4E5E7}"/>
                  </a:ext>
                </a:extLst>
              </p:cNvPr>
              <p:cNvGrpSpPr/>
              <p:nvPr/>
            </p:nvGrpSpPr>
            <p:grpSpPr>
              <a:xfrm>
                <a:off x="3446164" y="2328504"/>
                <a:ext cx="2682158" cy="2528203"/>
                <a:chOff x="3446164" y="2328504"/>
                <a:chExt cx="2682158" cy="2528203"/>
              </a:xfrm>
            </p:grpSpPr>
            <p:sp>
              <p:nvSpPr>
                <p:cNvPr id="17" name="Google Shape;186;p35">
                  <a:extLst>
                    <a:ext uri="{FF2B5EF4-FFF2-40B4-BE49-F238E27FC236}">
                      <a16:creationId xmlns:a16="http://schemas.microsoft.com/office/drawing/2014/main" id="{224C579D-691A-E35F-6035-637CF5ED3744}"/>
                    </a:ext>
                  </a:extLst>
                </p:cNvPr>
                <p:cNvSpPr/>
                <p:nvPr/>
              </p:nvSpPr>
              <p:spPr>
                <a:xfrm>
                  <a:off x="3446164" y="2824761"/>
                  <a:ext cx="2682158" cy="2031946"/>
                </a:xfrm>
                <a:prstGeom prst="roundRect">
                  <a:avLst>
                    <a:gd name="adj" fmla="val 730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" name="Google Shape;203;p35">
                  <a:extLst>
                    <a:ext uri="{FF2B5EF4-FFF2-40B4-BE49-F238E27FC236}">
                      <a16:creationId xmlns:a16="http://schemas.microsoft.com/office/drawing/2014/main" id="{6E50DDDA-0DB9-749F-BF3F-EBB92185D8F5}"/>
                    </a:ext>
                  </a:extLst>
                </p:cNvPr>
                <p:cNvSpPr/>
                <p:nvPr/>
              </p:nvSpPr>
              <p:spPr>
                <a:xfrm>
                  <a:off x="3794730" y="2328504"/>
                  <a:ext cx="992513" cy="992513"/>
                </a:xfrm>
                <a:prstGeom prst="ellipse">
                  <a:avLst/>
                </a:prstGeom>
                <a:solidFill>
                  <a:schemeClr val="accent3"/>
                </a:solidFill>
                <a:ln w="57150" cap="flat" cmpd="sng">
                  <a:solidFill>
                    <a:srgbClr val="FFFF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r>
                    <a:rPr kumimoji="0" lang="fr-FR" sz="1200" b="1" i="0" u="none" strike="noStrike" kern="0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ea typeface="Calibri"/>
                      <a:cs typeface="Calibri"/>
                      <a:sym typeface="Calibri"/>
                    </a:rPr>
                    <a:t>LOGO</a:t>
                  </a:r>
                </a:p>
              </p:txBody>
            </p:sp>
            <p:grpSp>
              <p:nvGrpSpPr>
                <p:cNvPr id="19" name="Groupe 18">
                  <a:extLst>
                    <a:ext uri="{FF2B5EF4-FFF2-40B4-BE49-F238E27FC236}">
                      <a16:creationId xmlns:a16="http://schemas.microsoft.com/office/drawing/2014/main" id="{01AE8A9F-31F1-02EA-EF29-7EB188B53729}"/>
                    </a:ext>
                  </a:extLst>
                </p:cNvPr>
                <p:cNvGrpSpPr/>
                <p:nvPr/>
              </p:nvGrpSpPr>
              <p:grpSpPr>
                <a:xfrm>
                  <a:off x="3660443" y="3558751"/>
                  <a:ext cx="2253600" cy="1073646"/>
                  <a:chOff x="916785" y="3558751"/>
                  <a:chExt cx="2253600" cy="1073646"/>
                </a:xfrm>
              </p:grpSpPr>
              <p:sp>
                <p:nvSpPr>
                  <p:cNvPr id="20" name="Google Shape;189;p35">
                    <a:extLst>
                      <a:ext uri="{FF2B5EF4-FFF2-40B4-BE49-F238E27FC236}">
                        <a16:creationId xmlns:a16="http://schemas.microsoft.com/office/drawing/2014/main" id="{97474D26-113C-FB52-055F-B95E8FADF1EC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806530"/>
                    <a:ext cx="2253374" cy="8258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ACTIVITÉ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SITE WEB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CONTACT : </a:t>
                    </a:r>
                    <a:endParaRPr lang="fr-FR" sz="1000" b="1" kern="0" dirty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" name="Google Shape;190;p35">
                    <a:extLst>
                      <a:ext uri="{FF2B5EF4-FFF2-40B4-BE49-F238E27FC236}">
                        <a16:creationId xmlns:a16="http://schemas.microsoft.com/office/drawing/2014/main" id="{9824358B-175B-6D64-4EC8-0439F39CCF40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558751"/>
                    <a:ext cx="2253600" cy="2769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chemeClr val="accent4"/>
                        </a:solidFill>
                        <a:latin typeface="+mj-lt"/>
                        <a:ea typeface="Poppins SemiBold"/>
                        <a:cs typeface="Poppins SemiBold"/>
                        <a:sym typeface="Poppins SemiBold"/>
                      </a:rPr>
                      <a:t>NOM DU PARTENAIRE</a:t>
                    </a:r>
                    <a:endParaRPr lang="fr-FR" sz="1100" b="1" kern="0" dirty="0">
                      <a:solidFill>
                        <a:schemeClr val="accent4"/>
                      </a:solidFill>
                      <a:latin typeface="+mj-lt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5" name="Groupe 4">
                <a:extLst>
                  <a:ext uri="{FF2B5EF4-FFF2-40B4-BE49-F238E27FC236}">
                    <a16:creationId xmlns:a16="http://schemas.microsoft.com/office/drawing/2014/main" id="{B13E175E-5763-C48F-FF2F-4DB68D0699BE}"/>
                  </a:ext>
                </a:extLst>
              </p:cNvPr>
              <p:cNvGrpSpPr/>
              <p:nvPr/>
            </p:nvGrpSpPr>
            <p:grpSpPr>
              <a:xfrm>
                <a:off x="6189935" y="2328504"/>
                <a:ext cx="2682158" cy="2528203"/>
                <a:chOff x="6189935" y="2328504"/>
                <a:chExt cx="2682158" cy="2528203"/>
              </a:xfrm>
            </p:grpSpPr>
            <p:sp>
              <p:nvSpPr>
                <p:cNvPr id="12" name="Google Shape;187;p35">
                  <a:extLst>
                    <a:ext uri="{FF2B5EF4-FFF2-40B4-BE49-F238E27FC236}">
                      <a16:creationId xmlns:a16="http://schemas.microsoft.com/office/drawing/2014/main" id="{DAF25D4D-5B53-68D9-9C17-263AC686471E}"/>
                    </a:ext>
                  </a:extLst>
                </p:cNvPr>
                <p:cNvSpPr/>
                <p:nvPr/>
              </p:nvSpPr>
              <p:spPr>
                <a:xfrm>
                  <a:off x="6189935" y="2824761"/>
                  <a:ext cx="2682158" cy="2031946"/>
                </a:xfrm>
                <a:prstGeom prst="roundRect">
                  <a:avLst>
                    <a:gd name="adj" fmla="val 730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" name="Google Shape;211;p35">
                  <a:extLst>
                    <a:ext uri="{FF2B5EF4-FFF2-40B4-BE49-F238E27FC236}">
                      <a16:creationId xmlns:a16="http://schemas.microsoft.com/office/drawing/2014/main" id="{A1636EF1-E315-A7E1-E1FE-697B90BC0D43}"/>
                    </a:ext>
                  </a:extLst>
                </p:cNvPr>
                <p:cNvSpPr/>
                <p:nvPr/>
              </p:nvSpPr>
              <p:spPr>
                <a:xfrm>
                  <a:off x="6538501" y="2328504"/>
                  <a:ext cx="992513" cy="992513"/>
                </a:xfrm>
                <a:prstGeom prst="ellipse">
                  <a:avLst/>
                </a:prstGeom>
                <a:solidFill>
                  <a:schemeClr val="accent3"/>
                </a:solidFill>
                <a:ln w="57150" cap="flat" cmpd="sng">
                  <a:solidFill>
                    <a:srgbClr val="FFFF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r>
                    <a:rPr kumimoji="0" lang="fr-FR" sz="1200" b="1" i="0" u="none" strike="noStrike" kern="0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ea typeface="Calibri"/>
                      <a:cs typeface="Calibri"/>
                      <a:sym typeface="Calibri"/>
                    </a:rPr>
                    <a:t>LOGO</a:t>
                  </a:r>
                </a:p>
              </p:txBody>
            </p:sp>
            <p:grpSp>
              <p:nvGrpSpPr>
                <p:cNvPr id="14" name="Groupe 13">
                  <a:extLst>
                    <a:ext uri="{FF2B5EF4-FFF2-40B4-BE49-F238E27FC236}">
                      <a16:creationId xmlns:a16="http://schemas.microsoft.com/office/drawing/2014/main" id="{DFA9D346-B4E3-4316-1E7F-4866A027A204}"/>
                    </a:ext>
                  </a:extLst>
                </p:cNvPr>
                <p:cNvGrpSpPr/>
                <p:nvPr/>
              </p:nvGrpSpPr>
              <p:grpSpPr>
                <a:xfrm>
                  <a:off x="6404214" y="3558751"/>
                  <a:ext cx="2253600" cy="1073646"/>
                  <a:chOff x="916785" y="3558751"/>
                  <a:chExt cx="2253600" cy="1073646"/>
                </a:xfrm>
              </p:grpSpPr>
              <p:sp>
                <p:nvSpPr>
                  <p:cNvPr id="15" name="Google Shape;189;p35">
                    <a:extLst>
                      <a:ext uri="{FF2B5EF4-FFF2-40B4-BE49-F238E27FC236}">
                        <a16:creationId xmlns:a16="http://schemas.microsoft.com/office/drawing/2014/main" id="{FDCD8332-021F-9157-ED7D-371EE139B1F9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806530"/>
                    <a:ext cx="2253374" cy="8258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ACTIVITÉ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SITE WEB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CONTACT : </a:t>
                    </a:r>
                    <a:endParaRPr lang="fr-FR" sz="1000" b="1" kern="0" dirty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" name="Google Shape;190;p35">
                    <a:extLst>
                      <a:ext uri="{FF2B5EF4-FFF2-40B4-BE49-F238E27FC236}">
                        <a16:creationId xmlns:a16="http://schemas.microsoft.com/office/drawing/2014/main" id="{F9DEA8E9-C7ED-CD00-AC78-87C234DC0232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558751"/>
                    <a:ext cx="2253600" cy="2769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chemeClr val="accent4"/>
                        </a:solidFill>
                        <a:latin typeface="+mj-lt"/>
                        <a:ea typeface="Poppins SemiBold"/>
                        <a:cs typeface="Poppins SemiBold"/>
                        <a:sym typeface="Poppins SemiBold"/>
                      </a:rPr>
                      <a:t>NOM DU PARTENAIRE</a:t>
                    </a:r>
                    <a:endParaRPr lang="fr-FR" sz="1100" b="1" kern="0" dirty="0">
                      <a:solidFill>
                        <a:schemeClr val="accent4"/>
                      </a:solidFill>
                      <a:latin typeface="+mj-lt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6" name="Groupe 5">
                <a:extLst>
                  <a:ext uri="{FF2B5EF4-FFF2-40B4-BE49-F238E27FC236}">
                    <a16:creationId xmlns:a16="http://schemas.microsoft.com/office/drawing/2014/main" id="{A53F9D8D-C1BC-95F8-9294-1ABA6C6250E0}"/>
                  </a:ext>
                </a:extLst>
              </p:cNvPr>
              <p:cNvGrpSpPr/>
              <p:nvPr/>
            </p:nvGrpSpPr>
            <p:grpSpPr>
              <a:xfrm>
                <a:off x="8933707" y="2328504"/>
                <a:ext cx="2682158" cy="2528203"/>
                <a:chOff x="8933707" y="2328504"/>
                <a:chExt cx="2682158" cy="2528203"/>
              </a:xfrm>
            </p:grpSpPr>
            <p:sp>
              <p:nvSpPr>
                <p:cNvPr id="7" name="Google Shape;188;p35">
                  <a:extLst>
                    <a:ext uri="{FF2B5EF4-FFF2-40B4-BE49-F238E27FC236}">
                      <a16:creationId xmlns:a16="http://schemas.microsoft.com/office/drawing/2014/main" id="{0252AC8E-E72F-4556-FAB1-AC624F5BDC56}"/>
                    </a:ext>
                  </a:extLst>
                </p:cNvPr>
                <p:cNvSpPr/>
                <p:nvPr/>
              </p:nvSpPr>
              <p:spPr>
                <a:xfrm>
                  <a:off x="8933707" y="2824761"/>
                  <a:ext cx="2682158" cy="2031946"/>
                </a:xfrm>
                <a:prstGeom prst="roundRect">
                  <a:avLst>
                    <a:gd name="adj" fmla="val 730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" name="Google Shape;207;p35">
                  <a:extLst>
                    <a:ext uri="{FF2B5EF4-FFF2-40B4-BE49-F238E27FC236}">
                      <a16:creationId xmlns:a16="http://schemas.microsoft.com/office/drawing/2014/main" id="{83FA518D-12F0-46F7-C83F-1EB2E29785CA}"/>
                    </a:ext>
                  </a:extLst>
                </p:cNvPr>
                <p:cNvSpPr/>
                <p:nvPr/>
              </p:nvSpPr>
              <p:spPr>
                <a:xfrm>
                  <a:off x="9220659" y="2328504"/>
                  <a:ext cx="992513" cy="992513"/>
                </a:xfrm>
                <a:prstGeom prst="ellipse">
                  <a:avLst/>
                </a:prstGeom>
                <a:solidFill>
                  <a:schemeClr val="accent3"/>
                </a:solidFill>
                <a:ln w="57150" cap="flat" cmpd="sng">
                  <a:solidFill>
                    <a:srgbClr val="FFFF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r>
                    <a:rPr kumimoji="0" lang="fr-FR" sz="1200" b="1" i="0" u="none" strike="noStrike" kern="0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ea typeface="Calibri"/>
                      <a:cs typeface="Calibri"/>
                      <a:sym typeface="Calibri"/>
                    </a:rPr>
                    <a:t>LOGO</a:t>
                  </a:r>
                </a:p>
              </p:txBody>
            </p:sp>
            <p:grpSp>
              <p:nvGrpSpPr>
                <p:cNvPr id="9" name="Groupe 8">
                  <a:extLst>
                    <a:ext uri="{FF2B5EF4-FFF2-40B4-BE49-F238E27FC236}">
                      <a16:creationId xmlns:a16="http://schemas.microsoft.com/office/drawing/2014/main" id="{26DC3B78-74D1-7A25-8B29-BD3EC78243B2}"/>
                    </a:ext>
                  </a:extLst>
                </p:cNvPr>
                <p:cNvGrpSpPr/>
                <p:nvPr/>
              </p:nvGrpSpPr>
              <p:grpSpPr>
                <a:xfrm>
                  <a:off x="9147986" y="3558751"/>
                  <a:ext cx="2253600" cy="1073646"/>
                  <a:chOff x="916785" y="3558751"/>
                  <a:chExt cx="2253600" cy="1073646"/>
                </a:xfrm>
              </p:grpSpPr>
              <p:sp>
                <p:nvSpPr>
                  <p:cNvPr id="10" name="Google Shape;189;p35">
                    <a:extLst>
                      <a:ext uri="{FF2B5EF4-FFF2-40B4-BE49-F238E27FC236}">
                        <a16:creationId xmlns:a16="http://schemas.microsoft.com/office/drawing/2014/main" id="{726DE0FE-FFF5-6233-70C7-67238C3908B9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806530"/>
                    <a:ext cx="2253374" cy="8258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ACTIVITÉ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SITE WEB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CONTACT : </a:t>
                    </a:r>
                    <a:endParaRPr lang="fr-FR" sz="1000" b="1" kern="0" dirty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" name="Google Shape;190;p35">
                    <a:extLst>
                      <a:ext uri="{FF2B5EF4-FFF2-40B4-BE49-F238E27FC236}">
                        <a16:creationId xmlns:a16="http://schemas.microsoft.com/office/drawing/2014/main" id="{4459B03C-6241-2DC3-3D54-7DB79B7CFE6B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558751"/>
                    <a:ext cx="2253600" cy="2769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chemeClr val="accent4"/>
                        </a:solidFill>
                        <a:latin typeface="+mj-lt"/>
                        <a:ea typeface="Poppins SemiBold"/>
                        <a:cs typeface="Poppins SemiBold"/>
                        <a:sym typeface="Poppins SemiBold"/>
                      </a:rPr>
                      <a:t>NOM DU PARTENAIRE</a:t>
                    </a:r>
                    <a:endParaRPr lang="fr-FR" sz="1100" b="1" kern="0" dirty="0">
                      <a:solidFill>
                        <a:schemeClr val="accent4"/>
                      </a:solidFill>
                      <a:latin typeface="+mj-lt"/>
                      <a:cs typeface="Arial"/>
                      <a:sym typeface="Arial"/>
                    </a:endParaRPr>
                  </a:p>
                </p:txBody>
              </p:sp>
            </p:grpSp>
          </p:grpSp>
        </p:grpSp>
        <p:grpSp>
          <p:nvGrpSpPr>
            <p:cNvPr id="27" name="Groupe 26">
              <a:extLst>
                <a:ext uri="{FF2B5EF4-FFF2-40B4-BE49-F238E27FC236}">
                  <a16:creationId xmlns:a16="http://schemas.microsoft.com/office/drawing/2014/main" id="{2F42D9F0-8E8E-D833-7EF9-EEC5A748AD8A}"/>
                </a:ext>
              </a:extLst>
            </p:cNvPr>
            <p:cNvGrpSpPr/>
            <p:nvPr/>
          </p:nvGrpSpPr>
          <p:grpSpPr>
            <a:xfrm>
              <a:off x="1161481" y="4209305"/>
              <a:ext cx="9870626" cy="2286618"/>
              <a:chOff x="702393" y="2328504"/>
              <a:chExt cx="10913472" cy="2528203"/>
            </a:xfrm>
          </p:grpSpPr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19CD68E9-5B02-8AA0-E812-BA6EEB4178A3}"/>
                  </a:ext>
                </a:extLst>
              </p:cNvPr>
              <p:cNvGrpSpPr/>
              <p:nvPr/>
            </p:nvGrpSpPr>
            <p:grpSpPr>
              <a:xfrm>
                <a:off x="702393" y="2328504"/>
                <a:ext cx="2682158" cy="2528203"/>
                <a:chOff x="702393" y="2328504"/>
                <a:chExt cx="2682158" cy="2528203"/>
              </a:xfrm>
            </p:grpSpPr>
            <p:sp>
              <p:nvSpPr>
                <p:cNvPr id="47" name="Google Shape;185;p35">
                  <a:extLst>
                    <a:ext uri="{FF2B5EF4-FFF2-40B4-BE49-F238E27FC236}">
                      <a16:creationId xmlns:a16="http://schemas.microsoft.com/office/drawing/2014/main" id="{556B5DD2-A24E-09BA-6607-506C4C23814F}"/>
                    </a:ext>
                  </a:extLst>
                </p:cNvPr>
                <p:cNvSpPr/>
                <p:nvPr/>
              </p:nvSpPr>
              <p:spPr>
                <a:xfrm>
                  <a:off x="702393" y="2824761"/>
                  <a:ext cx="2682158" cy="2031946"/>
                </a:xfrm>
                <a:prstGeom prst="roundRect">
                  <a:avLst>
                    <a:gd name="adj" fmla="val 730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48" name="Groupe 47">
                  <a:extLst>
                    <a:ext uri="{FF2B5EF4-FFF2-40B4-BE49-F238E27FC236}">
                      <a16:creationId xmlns:a16="http://schemas.microsoft.com/office/drawing/2014/main" id="{8DDC9989-90BA-AED0-0C08-24E7F5766754}"/>
                    </a:ext>
                  </a:extLst>
                </p:cNvPr>
                <p:cNvGrpSpPr/>
                <p:nvPr/>
              </p:nvGrpSpPr>
              <p:grpSpPr>
                <a:xfrm>
                  <a:off x="916785" y="3558751"/>
                  <a:ext cx="2253600" cy="1073646"/>
                  <a:chOff x="916785" y="3558751"/>
                  <a:chExt cx="2253600" cy="1073646"/>
                </a:xfrm>
              </p:grpSpPr>
              <p:sp>
                <p:nvSpPr>
                  <p:cNvPr id="50" name="Google Shape;189;p35">
                    <a:extLst>
                      <a:ext uri="{FF2B5EF4-FFF2-40B4-BE49-F238E27FC236}">
                        <a16:creationId xmlns:a16="http://schemas.microsoft.com/office/drawing/2014/main" id="{5EEABAFF-E6DC-F0C2-DCDD-1B2F2D37E4C8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806530"/>
                    <a:ext cx="2253374" cy="8258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ACTIVITÉ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SITE WEB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CONTACT : </a:t>
                    </a:r>
                    <a:endParaRPr lang="fr-FR" sz="1000" b="1" kern="0" dirty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" name="Google Shape;190;p35">
                    <a:extLst>
                      <a:ext uri="{FF2B5EF4-FFF2-40B4-BE49-F238E27FC236}">
                        <a16:creationId xmlns:a16="http://schemas.microsoft.com/office/drawing/2014/main" id="{14326910-8184-B69D-5A5D-6C011CC8964B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558751"/>
                    <a:ext cx="2253600" cy="2769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chemeClr val="accent4"/>
                        </a:solidFill>
                        <a:latin typeface="+mj-lt"/>
                        <a:ea typeface="Poppins SemiBold"/>
                        <a:cs typeface="Poppins SemiBold"/>
                        <a:sym typeface="Poppins SemiBold"/>
                      </a:rPr>
                      <a:t>NOM DU PARTENAIRE</a:t>
                    </a:r>
                    <a:endParaRPr lang="fr-FR" sz="1100" b="1" kern="0" dirty="0">
                      <a:solidFill>
                        <a:schemeClr val="accent4"/>
                      </a:solidFill>
                      <a:latin typeface="+mj-lt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49" name="Google Shape;199;p35">
                  <a:extLst>
                    <a:ext uri="{FF2B5EF4-FFF2-40B4-BE49-F238E27FC236}">
                      <a16:creationId xmlns:a16="http://schemas.microsoft.com/office/drawing/2014/main" id="{3F800FBA-C4C5-F3A9-3A94-C74D550DBF8D}"/>
                    </a:ext>
                  </a:extLst>
                </p:cNvPr>
                <p:cNvSpPr/>
                <p:nvPr/>
              </p:nvSpPr>
              <p:spPr>
                <a:xfrm>
                  <a:off x="1050959" y="2328504"/>
                  <a:ext cx="992513" cy="992513"/>
                </a:xfrm>
                <a:prstGeom prst="ellipse">
                  <a:avLst/>
                </a:prstGeom>
                <a:solidFill>
                  <a:schemeClr val="accent3"/>
                </a:solidFill>
                <a:ln w="57150" cap="flat" cmpd="sng">
                  <a:solidFill>
                    <a:srgbClr val="FFFF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r>
                    <a:rPr kumimoji="0" lang="fr-FR" sz="1200" b="1" i="0" u="none" strike="noStrike" kern="0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ea typeface="Calibri"/>
                      <a:cs typeface="Calibri"/>
                      <a:sym typeface="Calibri"/>
                    </a:rPr>
                    <a:t>LOGO</a:t>
                  </a:r>
                </a:p>
              </p:txBody>
            </p:sp>
          </p:grpSp>
          <p:grpSp>
            <p:nvGrpSpPr>
              <p:cNvPr id="29" name="Groupe 28">
                <a:extLst>
                  <a:ext uri="{FF2B5EF4-FFF2-40B4-BE49-F238E27FC236}">
                    <a16:creationId xmlns:a16="http://schemas.microsoft.com/office/drawing/2014/main" id="{EA7D9D2B-D502-DE11-003D-A42418BB8811}"/>
                  </a:ext>
                </a:extLst>
              </p:cNvPr>
              <p:cNvGrpSpPr/>
              <p:nvPr/>
            </p:nvGrpSpPr>
            <p:grpSpPr>
              <a:xfrm>
                <a:off x="3446164" y="2328504"/>
                <a:ext cx="2682158" cy="2528203"/>
                <a:chOff x="3446164" y="2328504"/>
                <a:chExt cx="2682158" cy="2528203"/>
              </a:xfrm>
            </p:grpSpPr>
            <p:sp>
              <p:nvSpPr>
                <p:cNvPr id="42" name="Google Shape;186;p35">
                  <a:extLst>
                    <a:ext uri="{FF2B5EF4-FFF2-40B4-BE49-F238E27FC236}">
                      <a16:creationId xmlns:a16="http://schemas.microsoft.com/office/drawing/2014/main" id="{7CE2ED2B-CA25-B830-245A-0FEB14DBD1E2}"/>
                    </a:ext>
                  </a:extLst>
                </p:cNvPr>
                <p:cNvSpPr/>
                <p:nvPr/>
              </p:nvSpPr>
              <p:spPr>
                <a:xfrm>
                  <a:off x="3446164" y="2824761"/>
                  <a:ext cx="2682158" cy="2031946"/>
                </a:xfrm>
                <a:prstGeom prst="roundRect">
                  <a:avLst>
                    <a:gd name="adj" fmla="val 730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" name="Google Shape;203;p35">
                  <a:extLst>
                    <a:ext uri="{FF2B5EF4-FFF2-40B4-BE49-F238E27FC236}">
                      <a16:creationId xmlns:a16="http://schemas.microsoft.com/office/drawing/2014/main" id="{370072A0-BDA7-39A6-DA04-67E04BAA95C1}"/>
                    </a:ext>
                  </a:extLst>
                </p:cNvPr>
                <p:cNvSpPr/>
                <p:nvPr/>
              </p:nvSpPr>
              <p:spPr>
                <a:xfrm>
                  <a:off x="3794730" y="2328504"/>
                  <a:ext cx="992513" cy="992513"/>
                </a:xfrm>
                <a:prstGeom prst="ellipse">
                  <a:avLst/>
                </a:prstGeom>
                <a:solidFill>
                  <a:schemeClr val="accent3"/>
                </a:solidFill>
                <a:ln w="57150" cap="flat" cmpd="sng">
                  <a:solidFill>
                    <a:srgbClr val="FFFF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r>
                    <a:rPr kumimoji="0" lang="fr-FR" sz="1200" b="1" i="0" u="none" strike="noStrike" kern="0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ea typeface="Calibri"/>
                      <a:cs typeface="Calibri"/>
                      <a:sym typeface="Calibri"/>
                    </a:rPr>
                    <a:t>LOGO</a:t>
                  </a:r>
                </a:p>
              </p:txBody>
            </p:sp>
            <p:grpSp>
              <p:nvGrpSpPr>
                <p:cNvPr id="44" name="Groupe 43">
                  <a:extLst>
                    <a:ext uri="{FF2B5EF4-FFF2-40B4-BE49-F238E27FC236}">
                      <a16:creationId xmlns:a16="http://schemas.microsoft.com/office/drawing/2014/main" id="{92800E75-D882-85EA-61E7-0A2D29A84D03}"/>
                    </a:ext>
                  </a:extLst>
                </p:cNvPr>
                <p:cNvGrpSpPr/>
                <p:nvPr/>
              </p:nvGrpSpPr>
              <p:grpSpPr>
                <a:xfrm>
                  <a:off x="3660443" y="3558751"/>
                  <a:ext cx="2253600" cy="1073646"/>
                  <a:chOff x="916785" y="3558751"/>
                  <a:chExt cx="2253600" cy="1073646"/>
                </a:xfrm>
              </p:grpSpPr>
              <p:sp>
                <p:nvSpPr>
                  <p:cNvPr id="45" name="Google Shape;189;p35">
                    <a:extLst>
                      <a:ext uri="{FF2B5EF4-FFF2-40B4-BE49-F238E27FC236}">
                        <a16:creationId xmlns:a16="http://schemas.microsoft.com/office/drawing/2014/main" id="{CC7E58F3-3362-E669-99AB-F2FDF495B312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806530"/>
                    <a:ext cx="2253374" cy="8258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ACTIVITÉ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SITE WEB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CONTACT : </a:t>
                    </a:r>
                    <a:endParaRPr lang="fr-FR" sz="1000" b="1" kern="0" dirty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" name="Google Shape;190;p35">
                    <a:extLst>
                      <a:ext uri="{FF2B5EF4-FFF2-40B4-BE49-F238E27FC236}">
                        <a16:creationId xmlns:a16="http://schemas.microsoft.com/office/drawing/2014/main" id="{D965DA6A-88BE-14BA-F6AA-49CE89064159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558751"/>
                    <a:ext cx="2253600" cy="2769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chemeClr val="accent4"/>
                        </a:solidFill>
                        <a:latin typeface="+mj-lt"/>
                        <a:ea typeface="Poppins SemiBold"/>
                        <a:cs typeface="Poppins SemiBold"/>
                        <a:sym typeface="Poppins SemiBold"/>
                      </a:rPr>
                      <a:t>NOM DU PARTENAIRE</a:t>
                    </a:r>
                    <a:endParaRPr lang="fr-FR" sz="1100" b="1" kern="0" dirty="0">
                      <a:solidFill>
                        <a:schemeClr val="accent4"/>
                      </a:solidFill>
                      <a:latin typeface="+mj-lt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30" name="Groupe 29">
                <a:extLst>
                  <a:ext uri="{FF2B5EF4-FFF2-40B4-BE49-F238E27FC236}">
                    <a16:creationId xmlns:a16="http://schemas.microsoft.com/office/drawing/2014/main" id="{457DE956-9E39-33FE-E06C-F28CD6AD3FDD}"/>
                  </a:ext>
                </a:extLst>
              </p:cNvPr>
              <p:cNvGrpSpPr/>
              <p:nvPr/>
            </p:nvGrpSpPr>
            <p:grpSpPr>
              <a:xfrm>
                <a:off x="6189935" y="2328504"/>
                <a:ext cx="2682158" cy="2528203"/>
                <a:chOff x="6189935" y="2328504"/>
                <a:chExt cx="2682158" cy="2528203"/>
              </a:xfrm>
            </p:grpSpPr>
            <p:sp>
              <p:nvSpPr>
                <p:cNvPr id="37" name="Google Shape;187;p35">
                  <a:extLst>
                    <a:ext uri="{FF2B5EF4-FFF2-40B4-BE49-F238E27FC236}">
                      <a16:creationId xmlns:a16="http://schemas.microsoft.com/office/drawing/2014/main" id="{924C8797-D36D-81AA-C3AE-BB784C0E7ADD}"/>
                    </a:ext>
                  </a:extLst>
                </p:cNvPr>
                <p:cNvSpPr/>
                <p:nvPr/>
              </p:nvSpPr>
              <p:spPr>
                <a:xfrm>
                  <a:off x="6189935" y="2824761"/>
                  <a:ext cx="2682158" cy="2031946"/>
                </a:xfrm>
                <a:prstGeom prst="roundRect">
                  <a:avLst>
                    <a:gd name="adj" fmla="val 730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" name="Google Shape;211;p35">
                  <a:extLst>
                    <a:ext uri="{FF2B5EF4-FFF2-40B4-BE49-F238E27FC236}">
                      <a16:creationId xmlns:a16="http://schemas.microsoft.com/office/drawing/2014/main" id="{0D285692-3232-7071-0DC2-D7BD061A2D7F}"/>
                    </a:ext>
                  </a:extLst>
                </p:cNvPr>
                <p:cNvSpPr/>
                <p:nvPr/>
              </p:nvSpPr>
              <p:spPr>
                <a:xfrm>
                  <a:off x="6538501" y="2328504"/>
                  <a:ext cx="992513" cy="992513"/>
                </a:xfrm>
                <a:prstGeom prst="ellipse">
                  <a:avLst/>
                </a:prstGeom>
                <a:solidFill>
                  <a:schemeClr val="accent3"/>
                </a:solidFill>
                <a:ln w="57150" cap="flat" cmpd="sng">
                  <a:solidFill>
                    <a:srgbClr val="FFFF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r>
                    <a:rPr kumimoji="0" lang="fr-FR" sz="1200" b="1" i="0" u="none" strike="noStrike" kern="0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ea typeface="Calibri"/>
                      <a:cs typeface="Calibri"/>
                      <a:sym typeface="Calibri"/>
                    </a:rPr>
                    <a:t>LOGO</a:t>
                  </a:r>
                </a:p>
              </p:txBody>
            </p:sp>
            <p:grpSp>
              <p:nvGrpSpPr>
                <p:cNvPr id="39" name="Groupe 38">
                  <a:extLst>
                    <a:ext uri="{FF2B5EF4-FFF2-40B4-BE49-F238E27FC236}">
                      <a16:creationId xmlns:a16="http://schemas.microsoft.com/office/drawing/2014/main" id="{2ED01CAB-A573-6348-78C8-2B071BB77A63}"/>
                    </a:ext>
                  </a:extLst>
                </p:cNvPr>
                <p:cNvGrpSpPr/>
                <p:nvPr/>
              </p:nvGrpSpPr>
              <p:grpSpPr>
                <a:xfrm>
                  <a:off x="6404214" y="3558751"/>
                  <a:ext cx="2253600" cy="1073646"/>
                  <a:chOff x="916785" y="3558751"/>
                  <a:chExt cx="2253600" cy="1073646"/>
                </a:xfrm>
              </p:grpSpPr>
              <p:sp>
                <p:nvSpPr>
                  <p:cNvPr id="40" name="Google Shape;189;p35">
                    <a:extLst>
                      <a:ext uri="{FF2B5EF4-FFF2-40B4-BE49-F238E27FC236}">
                        <a16:creationId xmlns:a16="http://schemas.microsoft.com/office/drawing/2014/main" id="{E2E410DC-99EC-77FB-045C-9166AA93AC5F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806530"/>
                    <a:ext cx="2253374" cy="8258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ACTIVITÉ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SITE WEB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CONTACT : </a:t>
                    </a:r>
                    <a:endParaRPr lang="fr-FR" sz="1400" b="1" kern="0" dirty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" name="Google Shape;190;p35">
                    <a:extLst>
                      <a:ext uri="{FF2B5EF4-FFF2-40B4-BE49-F238E27FC236}">
                        <a16:creationId xmlns:a16="http://schemas.microsoft.com/office/drawing/2014/main" id="{B46F6DFD-45BB-3214-8B67-F179A650FEFF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558751"/>
                    <a:ext cx="2253600" cy="2769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chemeClr val="accent4"/>
                        </a:solidFill>
                        <a:latin typeface="+mj-lt"/>
                        <a:ea typeface="Poppins SemiBold"/>
                        <a:cs typeface="Poppins SemiBold"/>
                        <a:sym typeface="Poppins SemiBold"/>
                      </a:rPr>
                      <a:t>NOM DU PARTENAIRE</a:t>
                    </a:r>
                    <a:endParaRPr lang="fr-FR" sz="1100" b="1" kern="0" dirty="0">
                      <a:solidFill>
                        <a:schemeClr val="accent4"/>
                      </a:solidFill>
                      <a:latin typeface="+mj-lt"/>
                      <a:cs typeface="Arial"/>
                      <a:sym typeface="Arial"/>
                    </a:endParaRPr>
                  </a:p>
                </p:txBody>
              </p:sp>
            </p:grpSp>
          </p:grpSp>
          <p:grpSp>
            <p:nvGrpSpPr>
              <p:cNvPr id="31" name="Groupe 30">
                <a:extLst>
                  <a:ext uri="{FF2B5EF4-FFF2-40B4-BE49-F238E27FC236}">
                    <a16:creationId xmlns:a16="http://schemas.microsoft.com/office/drawing/2014/main" id="{D165CD81-2EB3-E0EB-BF1F-19EA6A05D3D2}"/>
                  </a:ext>
                </a:extLst>
              </p:cNvPr>
              <p:cNvGrpSpPr/>
              <p:nvPr/>
            </p:nvGrpSpPr>
            <p:grpSpPr>
              <a:xfrm>
                <a:off x="8933707" y="2328504"/>
                <a:ext cx="2682158" cy="2528203"/>
                <a:chOff x="8933707" y="2328504"/>
                <a:chExt cx="2682158" cy="2528203"/>
              </a:xfrm>
            </p:grpSpPr>
            <p:sp>
              <p:nvSpPr>
                <p:cNvPr id="32" name="Google Shape;188;p35">
                  <a:extLst>
                    <a:ext uri="{FF2B5EF4-FFF2-40B4-BE49-F238E27FC236}">
                      <a16:creationId xmlns:a16="http://schemas.microsoft.com/office/drawing/2014/main" id="{96F2CC0F-199B-8139-41D7-6EC1CFBB9B35}"/>
                    </a:ext>
                  </a:extLst>
                </p:cNvPr>
                <p:cNvSpPr/>
                <p:nvPr/>
              </p:nvSpPr>
              <p:spPr>
                <a:xfrm>
                  <a:off x="8933707" y="2824761"/>
                  <a:ext cx="2682158" cy="2031946"/>
                </a:xfrm>
                <a:prstGeom prst="roundRect">
                  <a:avLst>
                    <a:gd name="adj" fmla="val 730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" name="Google Shape;207;p35">
                  <a:extLst>
                    <a:ext uri="{FF2B5EF4-FFF2-40B4-BE49-F238E27FC236}">
                      <a16:creationId xmlns:a16="http://schemas.microsoft.com/office/drawing/2014/main" id="{E706175A-9CCD-C2F0-2A86-4EF99431519F}"/>
                    </a:ext>
                  </a:extLst>
                </p:cNvPr>
                <p:cNvSpPr/>
                <p:nvPr/>
              </p:nvSpPr>
              <p:spPr>
                <a:xfrm>
                  <a:off x="9220659" y="2328504"/>
                  <a:ext cx="992513" cy="992513"/>
                </a:xfrm>
                <a:prstGeom prst="ellipse">
                  <a:avLst/>
                </a:prstGeom>
                <a:solidFill>
                  <a:schemeClr val="accent3"/>
                </a:solidFill>
                <a:ln w="57150" cap="flat" cmpd="sng">
                  <a:solidFill>
                    <a:srgbClr val="FFFF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r>
                    <a:rPr kumimoji="0" lang="fr-FR" sz="1200" b="1" i="0" u="none" strike="noStrike" kern="0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ea typeface="Calibri"/>
                      <a:cs typeface="Calibri"/>
                      <a:sym typeface="Calibri"/>
                    </a:rPr>
                    <a:t>LOGO</a:t>
                  </a:r>
                </a:p>
              </p:txBody>
            </p:sp>
            <p:grpSp>
              <p:nvGrpSpPr>
                <p:cNvPr id="34" name="Groupe 33">
                  <a:extLst>
                    <a:ext uri="{FF2B5EF4-FFF2-40B4-BE49-F238E27FC236}">
                      <a16:creationId xmlns:a16="http://schemas.microsoft.com/office/drawing/2014/main" id="{9DD1F4EF-461D-4E1C-D61A-381B4FECBCB6}"/>
                    </a:ext>
                  </a:extLst>
                </p:cNvPr>
                <p:cNvGrpSpPr/>
                <p:nvPr/>
              </p:nvGrpSpPr>
              <p:grpSpPr>
                <a:xfrm>
                  <a:off x="9147986" y="3558751"/>
                  <a:ext cx="2253600" cy="1073646"/>
                  <a:chOff x="916785" y="3558751"/>
                  <a:chExt cx="2253600" cy="1073646"/>
                </a:xfrm>
              </p:grpSpPr>
              <p:sp>
                <p:nvSpPr>
                  <p:cNvPr id="35" name="Google Shape;189;p35">
                    <a:extLst>
                      <a:ext uri="{FF2B5EF4-FFF2-40B4-BE49-F238E27FC236}">
                        <a16:creationId xmlns:a16="http://schemas.microsoft.com/office/drawing/2014/main" id="{6D058855-1AE3-811B-C64E-AD0332E1EAE4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806530"/>
                    <a:ext cx="2253374" cy="8258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ACTIVITÉ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SITE WEB :</a:t>
                    </a:r>
                  </a:p>
                  <a:p>
                    <a:pPr defTabSz="914400">
                      <a:lnSpc>
                        <a:spcPct val="120000"/>
                      </a:lnSpc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000" b="1" kern="0" dirty="0">
                        <a:solidFill>
                          <a:srgbClr val="FFFFFF"/>
                        </a:solidFill>
                        <a:ea typeface="Roboto"/>
                        <a:cs typeface="Roboto"/>
                        <a:sym typeface="Roboto"/>
                      </a:rPr>
                      <a:t>CONTACT : </a:t>
                    </a:r>
                    <a:endParaRPr lang="fr-FR" sz="1000" b="1" kern="0" dirty="0">
                      <a:solidFill>
                        <a:srgbClr val="000000"/>
                      </a:solidFill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6" name="Google Shape;190;p35">
                    <a:extLst>
                      <a:ext uri="{FF2B5EF4-FFF2-40B4-BE49-F238E27FC236}">
                        <a16:creationId xmlns:a16="http://schemas.microsoft.com/office/drawing/2014/main" id="{EF1FD5C0-A073-6610-5FB4-A0DD02132139}"/>
                      </a:ext>
                    </a:extLst>
                  </p:cNvPr>
                  <p:cNvSpPr txBox="1"/>
                  <p:nvPr/>
                </p:nvSpPr>
                <p:spPr>
                  <a:xfrm>
                    <a:off x="916785" y="3558751"/>
                    <a:ext cx="2253600" cy="27699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defTabSz="914400">
                      <a:buClr>
                        <a:srgbClr val="000000"/>
                      </a:buClr>
                      <a:buFont typeface="Arial"/>
                      <a:buNone/>
                    </a:pPr>
                    <a:r>
                      <a:rPr lang="fr-FR" sz="1100" b="1" kern="0" dirty="0">
                        <a:solidFill>
                          <a:schemeClr val="accent4"/>
                        </a:solidFill>
                        <a:latin typeface="+mj-lt"/>
                        <a:ea typeface="Poppins SemiBold"/>
                        <a:cs typeface="Poppins SemiBold"/>
                        <a:sym typeface="Poppins SemiBold"/>
                      </a:rPr>
                      <a:t>NOM DU PARTENAIRE</a:t>
                    </a:r>
                    <a:endParaRPr lang="fr-FR" sz="1100" b="1" kern="0" dirty="0">
                      <a:solidFill>
                        <a:schemeClr val="accent4"/>
                      </a:solidFill>
                      <a:latin typeface="+mj-lt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sp>
        <p:nvSpPr>
          <p:cNvPr id="60" name="Marcador de número de diapositiva 5">
            <a:extLst>
              <a:ext uri="{FF2B5EF4-FFF2-40B4-BE49-F238E27FC236}">
                <a16:creationId xmlns:a16="http://schemas.microsoft.com/office/drawing/2014/main" id="{97B36AC8-627C-A338-C184-3CF54F267189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21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DC507681-7352-1CD7-1ACB-86BB1F9ED317}"/>
              </a:ext>
            </a:extLst>
          </p:cNvPr>
          <p:cNvGrpSpPr/>
          <p:nvPr/>
        </p:nvGrpSpPr>
        <p:grpSpPr>
          <a:xfrm>
            <a:off x="8694548" y="162040"/>
            <a:ext cx="1240129" cy="1308875"/>
            <a:chOff x="9034334" y="761340"/>
            <a:chExt cx="1240129" cy="1308875"/>
          </a:xfrm>
        </p:grpSpPr>
        <p:sp>
          <p:nvSpPr>
            <p:cNvPr id="59" name="Forme libre : forme 58">
              <a:extLst>
                <a:ext uri="{FF2B5EF4-FFF2-40B4-BE49-F238E27FC236}">
                  <a16:creationId xmlns:a16="http://schemas.microsoft.com/office/drawing/2014/main" id="{544CDE6C-25F3-5A7D-F89E-FD1962A3EF5F}"/>
                </a:ext>
              </a:extLst>
            </p:cNvPr>
            <p:cNvSpPr/>
            <p:nvPr/>
          </p:nvSpPr>
          <p:spPr>
            <a:xfrm rot="5400000">
              <a:off x="8999961" y="795713"/>
              <a:ext cx="1308875" cy="1240129"/>
            </a:xfrm>
            <a:custGeom>
              <a:avLst/>
              <a:gdLst>
                <a:gd name="connsiteX0" fmla="*/ 1283233 w 1308875"/>
                <a:gd name="connsiteY0" fmla="*/ 545701 h 1240129"/>
                <a:gd name="connsiteX1" fmla="*/ 1153799 w 1308875"/>
                <a:gd name="connsiteY1" fmla="*/ 411138 h 1240129"/>
                <a:gd name="connsiteX2" fmla="*/ 1128278 w 1308875"/>
                <a:gd name="connsiteY2" fmla="*/ 347764 h 1240129"/>
                <a:gd name="connsiteX3" fmla="*/ 1128278 w 1308875"/>
                <a:gd name="connsiteY3" fmla="*/ 188046 h 1240129"/>
                <a:gd name="connsiteX4" fmla="*/ 940232 w 1308875"/>
                <a:gd name="connsiteY4" fmla="*/ 0 h 1240129"/>
                <a:gd name="connsiteX5" fmla="*/ 188046 w 1308875"/>
                <a:gd name="connsiteY5" fmla="*/ 0 h 1240129"/>
                <a:gd name="connsiteX6" fmla="*/ 0 w 1308875"/>
                <a:gd name="connsiteY6" fmla="*/ 188046 h 1240129"/>
                <a:gd name="connsiteX7" fmla="*/ 0 w 1308875"/>
                <a:gd name="connsiteY7" fmla="*/ 1058310 h 1240129"/>
                <a:gd name="connsiteX8" fmla="*/ 181819 w 1308875"/>
                <a:gd name="connsiteY8" fmla="*/ 1240129 h 1240129"/>
                <a:gd name="connsiteX9" fmla="*/ 946459 w 1308875"/>
                <a:gd name="connsiteY9" fmla="*/ 1240129 h 1240129"/>
                <a:gd name="connsiteX10" fmla="*/ 1128278 w 1308875"/>
                <a:gd name="connsiteY10" fmla="*/ 1058310 h 1240129"/>
                <a:gd name="connsiteX11" fmla="*/ 1128278 w 1308875"/>
                <a:gd name="connsiteY11" fmla="*/ 892366 h 1240129"/>
                <a:gd name="connsiteX12" fmla="*/ 1149403 w 1308875"/>
                <a:gd name="connsiteY12" fmla="*/ 833998 h 1240129"/>
                <a:gd name="connsiteX13" fmla="*/ 1287751 w 1308875"/>
                <a:gd name="connsiteY13" fmla="*/ 667565 h 1240129"/>
                <a:gd name="connsiteX14" fmla="*/ 1283356 w 1308875"/>
                <a:gd name="connsiteY14" fmla="*/ 545701 h 1240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08875" h="1240129">
                  <a:moveTo>
                    <a:pt x="1283233" y="545701"/>
                  </a:moveTo>
                  <a:lnTo>
                    <a:pt x="1153799" y="411138"/>
                  </a:lnTo>
                  <a:cubicBezTo>
                    <a:pt x="1137436" y="394165"/>
                    <a:pt x="1128278" y="371331"/>
                    <a:pt x="1128278" y="347764"/>
                  </a:cubicBezTo>
                  <a:lnTo>
                    <a:pt x="1128278" y="188046"/>
                  </a:lnTo>
                  <a:cubicBezTo>
                    <a:pt x="1128278" y="84132"/>
                    <a:pt x="1044024" y="0"/>
                    <a:pt x="940232" y="0"/>
                  </a:cubicBezTo>
                  <a:lnTo>
                    <a:pt x="188046" y="0"/>
                  </a:lnTo>
                  <a:cubicBezTo>
                    <a:pt x="84132" y="0"/>
                    <a:pt x="0" y="84132"/>
                    <a:pt x="0" y="188046"/>
                  </a:cubicBezTo>
                  <a:lnTo>
                    <a:pt x="0" y="1058310"/>
                  </a:lnTo>
                  <a:cubicBezTo>
                    <a:pt x="0" y="1158683"/>
                    <a:pt x="81446" y="1240129"/>
                    <a:pt x="181819" y="1240129"/>
                  </a:cubicBezTo>
                  <a:lnTo>
                    <a:pt x="946459" y="1240129"/>
                  </a:lnTo>
                  <a:cubicBezTo>
                    <a:pt x="1046832" y="1240129"/>
                    <a:pt x="1128278" y="1158683"/>
                    <a:pt x="1128278" y="1058310"/>
                  </a:cubicBezTo>
                  <a:lnTo>
                    <a:pt x="1128278" y="892366"/>
                  </a:lnTo>
                  <a:cubicBezTo>
                    <a:pt x="1128278" y="870997"/>
                    <a:pt x="1135727" y="850360"/>
                    <a:pt x="1149403" y="833998"/>
                  </a:cubicBezTo>
                  <a:lnTo>
                    <a:pt x="1287751" y="667565"/>
                  </a:lnTo>
                  <a:cubicBezTo>
                    <a:pt x="1317546" y="631787"/>
                    <a:pt x="1315592" y="579281"/>
                    <a:pt x="1283356" y="545701"/>
                  </a:cubicBezTo>
                  <a:close/>
                </a:path>
              </a:pathLst>
            </a:custGeom>
            <a:solidFill>
              <a:schemeClr val="accent4"/>
            </a:solidFill>
            <a:ln w="12196" cap="flat">
              <a:noFill/>
              <a:prstDash val="solid"/>
              <a:miter/>
            </a:ln>
            <a:effectLst>
              <a:outerShdw blurRad="241300" dist="228600" dir="5400000" algn="ctr" rotWithShape="0">
                <a:srgbClr val="000000">
                  <a:alpha val="12000"/>
                </a:srgbClr>
              </a:outerShdw>
            </a:effectLst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6109625F-85FC-2CB5-51C8-DF7D334F2CE2}"/>
                </a:ext>
              </a:extLst>
            </p:cNvPr>
            <p:cNvSpPr txBox="1"/>
            <p:nvPr/>
          </p:nvSpPr>
          <p:spPr>
            <a:xfrm>
              <a:off x="9126851" y="816173"/>
              <a:ext cx="10550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000" b="1" dirty="0"/>
                <a:t>Insérer</a:t>
              </a:r>
            </a:p>
            <a:p>
              <a:pPr algn="ctr"/>
              <a:r>
                <a:rPr lang="fr-FR" sz="1000" b="1" dirty="0"/>
                <a:t>le logo</a:t>
              </a:r>
            </a:p>
            <a:p>
              <a:pPr algn="ctr"/>
              <a:r>
                <a:rPr lang="fr-FR" sz="1000" b="1" dirty="0"/>
                <a:t>du partenaire</a:t>
              </a:r>
            </a:p>
            <a:p>
              <a:pPr algn="ctr"/>
              <a:r>
                <a:rPr lang="fr-FR" sz="1000" b="1" dirty="0"/>
                <a:t>dans l’espace </a:t>
              </a:r>
            </a:p>
            <a:p>
              <a:pPr algn="ctr"/>
              <a:r>
                <a:rPr lang="fr-FR" sz="1000" b="1" dirty="0"/>
                <a:t>réservé</a:t>
              </a:r>
            </a:p>
            <a:p>
              <a:pPr algn="ctr"/>
              <a:r>
                <a:rPr lang="fr-FR" sz="1000" b="1" dirty="0"/>
                <a:t>à l’image.</a:t>
              </a:r>
            </a:p>
          </p:txBody>
        </p:sp>
      </p:grpSp>
      <p:sp>
        <p:nvSpPr>
          <p:cNvPr id="63" name="Espace réservé pour une image  62">
            <a:extLst>
              <a:ext uri="{FF2B5EF4-FFF2-40B4-BE49-F238E27FC236}">
                <a16:creationId xmlns:a16="http://schemas.microsoft.com/office/drawing/2014/main" id="{99A846FF-52F2-2AEF-8CC6-4D4AB5B7E1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effectLst>
            <a:outerShdw blurRad="952500" sx="89000" sy="89000" algn="ctr" rotWithShape="0">
              <a:srgbClr val="000000">
                <a:alpha val="25000"/>
              </a:srgbClr>
            </a:outerShdw>
          </a:effectLst>
        </p:spPr>
      </p:sp>
      <p:sp>
        <p:nvSpPr>
          <p:cNvPr id="64" name="Espace réservé pour une image  63">
            <a:extLst>
              <a:ext uri="{FF2B5EF4-FFF2-40B4-BE49-F238E27FC236}">
                <a16:creationId xmlns:a16="http://schemas.microsoft.com/office/drawing/2014/main" id="{4E620BB7-DFA9-A69F-9805-18079C0BE6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effectLst>
            <a:outerShdw blurRad="952500" sx="89000" sy="89000" algn="ctr" rotWithShape="0">
              <a:srgbClr val="000000">
                <a:alpha val="25000"/>
              </a:srgbClr>
            </a:outerShdw>
          </a:effectLst>
        </p:spPr>
      </p:sp>
      <p:sp>
        <p:nvSpPr>
          <p:cNvPr id="65" name="Espace réservé pour une image  64">
            <a:extLst>
              <a:ext uri="{FF2B5EF4-FFF2-40B4-BE49-F238E27FC236}">
                <a16:creationId xmlns:a16="http://schemas.microsoft.com/office/drawing/2014/main" id="{04B782D4-C15A-A472-F623-8F4C67A8CA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effectLst>
            <a:outerShdw blurRad="952500" sx="89000" sy="89000" algn="ctr" rotWithShape="0">
              <a:srgbClr val="000000">
                <a:alpha val="25000"/>
              </a:srgbClr>
            </a:outerShdw>
          </a:effectLst>
        </p:spPr>
      </p:sp>
      <p:sp>
        <p:nvSpPr>
          <p:cNvPr id="66" name="Espace réservé pour une image  65">
            <a:extLst>
              <a:ext uri="{FF2B5EF4-FFF2-40B4-BE49-F238E27FC236}">
                <a16:creationId xmlns:a16="http://schemas.microsoft.com/office/drawing/2014/main" id="{40AE0A7B-2A94-4DFE-7B13-9700FF37E7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effectLst>
            <a:outerShdw blurRad="952500" sx="89000" sy="89000" algn="ctr" rotWithShape="0">
              <a:srgbClr val="000000">
                <a:alpha val="25000"/>
              </a:srgbClr>
            </a:outerShdw>
          </a:effectLst>
        </p:spPr>
      </p:sp>
      <p:sp>
        <p:nvSpPr>
          <p:cNvPr id="67" name="Espace réservé pour une image  66">
            <a:extLst>
              <a:ext uri="{FF2B5EF4-FFF2-40B4-BE49-F238E27FC236}">
                <a16:creationId xmlns:a16="http://schemas.microsoft.com/office/drawing/2014/main" id="{591C2D62-D6D4-794E-DD91-A008CDFE812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effectLst>
            <a:outerShdw blurRad="952500" sx="89000" sy="89000" algn="ctr" rotWithShape="0">
              <a:srgbClr val="000000">
                <a:alpha val="25000"/>
              </a:srgbClr>
            </a:outerShdw>
          </a:effectLst>
        </p:spPr>
      </p:sp>
      <p:sp>
        <p:nvSpPr>
          <p:cNvPr id="68" name="Espace réservé pour une image  67">
            <a:extLst>
              <a:ext uri="{FF2B5EF4-FFF2-40B4-BE49-F238E27FC236}">
                <a16:creationId xmlns:a16="http://schemas.microsoft.com/office/drawing/2014/main" id="{1C9687EC-7214-067B-1CD6-E69659716E8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effectLst>
            <a:outerShdw blurRad="952500" sx="89000" sy="89000" algn="ctr" rotWithShape="0">
              <a:srgbClr val="000000">
                <a:alpha val="25000"/>
              </a:srgbClr>
            </a:outerShdw>
          </a:effectLst>
        </p:spPr>
      </p:sp>
      <p:sp>
        <p:nvSpPr>
          <p:cNvPr id="69" name="Espace réservé pour une image  68">
            <a:extLst>
              <a:ext uri="{FF2B5EF4-FFF2-40B4-BE49-F238E27FC236}">
                <a16:creationId xmlns:a16="http://schemas.microsoft.com/office/drawing/2014/main" id="{9FBE9F2D-61E0-9319-C5FA-9111F3B4F2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effectLst>
            <a:outerShdw blurRad="952500" sx="89000" sy="89000" algn="ctr" rotWithShape="0">
              <a:srgbClr val="000000">
                <a:alpha val="25000"/>
              </a:srgbClr>
            </a:outerShdw>
          </a:effectLst>
        </p:spPr>
      </p:sp>
      <p:sp>
        <p:nvSpPr>
          <p:cNvPr id="70" name="Espace réservé pour une image  69">
            <a:extLst>
              <a:ext uri="{FF2B5EF4-FFF2-40B4-BE49-F238E27FC236}">
                <a16:creationId xmlns:a16="http://schemas.microsoft.com/office/drawing/2014/main" id="{B6A53141-70F3-2C5B-0757-DA5E725E702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effectLst>
            <a:outerShdw blurRad="952500" sx="89000" sy="89000" algn="ctr" rotWithShape="0">
              <a:srgbClr val="000000">
                <a:alpha val="25000"/>
              </a:srgbClr>
            </a:outerShdw>
          </a:effectLst>
        </p:spPr>
      </p:sp>
      <p:sp>
        <p:nvSpPr>
          <p:cNvPr id="71" name="Rectangle: Rounded Corners 59">
            <a:extLst>
              <a:ext uri="{FF2B5EF4-FFF2-40B4-BE49-F238E27FC236}">
                <a16:creationId xmlns:a16="http://schemas.microsoft.com/office/drawing/2014/main" id="{FA9EFCE7-70B5-4ACE-AB19-44FB1EC0459F}"/>
              </a:ext>
            </a:extLst>
          </p:cNvPr>
          <p:cNvSpPr/>
          <p:nvPr/>
        </p:nvSpPr>
        <p:spPr>
          <a:xfrm>
            <a:off x="3676347" y="470893"/>
            <a:ext cx="4840897" cy="897324"/>
          </a:xfrm>
          <a:prstGeom prst="roundRect">
            <a:avLst>
              <a:gd name="adj" fmla="val 26619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72" name="Rectangle: Rounded Corners 59">
            <a:extLst>
              <a:ext uri="{FF2B5EF4-FFF2-40B4-BE49-F238E27FC236}">
                <a16:creationId xmlns:a16="http://schemas.microsoft.com/office/drawing/2014/main" id="{ECB69259-5E40-4B71-A5F4-5D922B62BE76}"/>
              </a:ext>
            </a:extLst>
          </p:cNvPr>
          <p:cNvSpPr/>
          <p:nvPr/>
        </p:nvSpPr>
        <p:spPr>
          <a:xfrm rot="16200000">
            <a:off x="5836503" y="-1750109"/>
            <a:ext cx="520585" cy="4840897"/>
          </a:xfrm>
          <a:prstGeom prst="roundRect">
            <a:avLst>
              <a:gd name="adj" fmla="val 50000"/>
            </a:avLst>
          </a:prstGeom>
          <a:solidFill>
            <a:srgbClr val="3554A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3554A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EB92E205-7DCE-4F2B-8906-B1F2456620FB}"/>
              </a:ext>
            </a:extLst>
          </p:cNvPr>
          <p:cNvSpPr txBox="1"/>
          <p:nvPr/>
        </p:nvSpPr>
        <p:spPr>
          <a:xfrm>
            <a:off x="3676345" y="331858"/>
            <a:ext cx="4840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Nos moyens</a:t>
            </a:r>
          </a:p>
        </p:txBody>
      </p: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B6F8583B-D53D-4BB0-98DC-402B3A8B6FB8}"/>
              </a:ext>
            </a:extLst>
          </p:cNvPr>
          <p:cNvGrpSpPr/>
          <p:nvPr/>
        </p:nvGrpSpPr>
        <p:grpSpPr>
          <a:xfrm>
            <a:off x="3739264" y="470892"/>
            <a:ext cx="378723" cy="378728"/>
            <a:chOff x="2926838" y="5086371"/>
            <a:chExt cx="755371" cy="755380"/>
          </a:xfrm>
        </p:grpSpPr>
        <p:sp>
          <p:nvSpPr>
            <p:cNvPr id="75" name="Forme libre : forme 74">
              <a:extLst>
                <a:ext uri="{FF2B5EF4-FFF2-40B4-BE49-F238E27FC236}">
                  <a16:creationId xmlns:a16="http://schemas.microsoft.com/office/drawing/2014/main" id="{27F7D827-6AFE-4E41-ACAD-DCD9820DC009}"/>
                </a:ext>
              </a:extLst>
            </p:cNvPr>
            <p:cNvSpPr/>
            <p:nvPr/>
          </p:nvSpPr>
          <p:spPr>
            <a:xfrm>
              <a:off x="2926838" y="5086371"/>
              <a:ext cx="755371" cy="755380"/>
            </a:xfrm>
            <a:custGeom>
              <a:avLst/>
              <a:gdLst>
                <a:gd name="connsiteX0" fmla="*/ 490779 w 755371"/>
                <a:gd name="connsiteY0" fmla="*/ 17391 h 755380"/>
                <a:gd name="connsiteX1" fmla="*/ 737921 w 755371"/>
                <a:gd name="connsiteY1" fmla="*/ 490720 h 755380"/>
                <a:gd name="connsiteX2" fmla="*/ 264592 w 755371"/>
                <a:gd name="connsiteY2" fmla="*/ 737989 h 755380"/>
                <a:gd name="connsiteX3" fmla="*/ 17450 w 755371"/>
                <a:gd name="connsiteY3" fmla="*/ 264660 h 755380"/>
                <a:gd name="connsiteX4" fmla="*/ 490779 w 755371"/>
                <a:gd name="connsiteY4" fmla="*/ 17391 h 755380"/>
                <a:gd name="connsiteX5" fmla="*/ 490779 w 755371"/>
                <a:gd name="connsiteY5" fmla="*/ 17391 h 755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5371" h="755380">
                  <a:moveTo>
                    <a:pt x="490779" y="17391"/>
                  </a:moveTo>
                  <a:cubicBezTo>
                    <a:pt x="689788" y="79875"/>
                    <a:pt x="800405" y="291711"/>
                    <a:pt x="737921" y="490720"/>
                  </a:cubicBezTo>
                  <a:cubicBezTo>
                    <a:pt x="675437" y="689729"/>
                    <a:pt x="463601" y="800346"/>
                    <a:pt x="264592" y="737989"/>
                  </a:cubicBezTo>
                  <a:cubicBezTo>
                    <a:pt x="65583" y="675505"/>
                    <a:pt x="-45034" y="463669"/>
                    <a:pt x="17450" y="264660"/>
                  </a:cubicBezTo>
                  <a:cubicBezTo>
                    <a:pt x="79934" y="65651"/>
                    <a:pt x="291770" y="-44966"/>
                    <a:pt x="490779" y="17391"/>
                  </a:cubicBezTo>
                  <a:lnTo>
                    <a:pt x="490779" y="17391"/>
                  </a:lnTo>
                  <a:close/>
                </a:path>
              </a:pathLst>
            </a:custGeom>
            <a:solidFill>
              <a:srgbClr val="FFE52C"/>
            </a:solidFill>
            <a:ln w="12700" cap="flat">
              <a:noFill/>
              <a:prstDash val="solid"/>
              <a:miter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76" name="Forme libre : forme 75">
              <a:extLst>
                <a:ext uri="{FF2B5EF4-FFF2-40B4-BE49-F238E27FC236}">
                  <a16:creationId xmlns:a16="http://schemas.microsoft.com/office/drawing/2014/main" id="{D61389A1-D0AF-4F44-B99C-4C11987B9121}"/>
                </a:ext>
              </a:extLst>
            </p:cNvPr>
            <p:cNvSpPr/>
            <p:nvPr/>
          </p:nvSpPr>
          <p:spPr>
            <a:xfrm>
              <a:off x="2997610" y="5112016"/>
              <a:ext cx="178688" cy="654417"/>
            </a:xfrm>
            <a:custGeom>
              <a:avLst/>
              <a:gdLst>
                <a:gd name="connsiteX0" fmla="*/ 83821 w 178689"/>
                <a:gd name="connsiteY0" fmla="*/ 180467 h 662558"/>
                <a:gd name="connsiteX1" fmla="*/ 178690 w 178689"/>
                <a:gd name="connsiteY1" fmla="*/ 0 h 662558"/>
                <a:gd name="connsiteX2" fmla="*/ 108332 w 178689"/>
                <a:gd name="connsiteY2" fmla="*/ 34671 h 662558"/>
                <a:gd name="connsiteX3" fmla="*/ 46483 w 178689"/>
                <a:gd name="connsiteY3" fmla="*/ 164973 h 662558"/>
                <a:gd name="connsiteX4" fmla="*/ 1 w 178689"/>
                <a:gd name="connsiteY4" fmla="*/ 416560 h 662558"/>
                <a:gd name="connsiteX5" fmla="*/ 28322 w 178689"/>
                <a:gd name="connsiteY5" fmla="*/ 606171 h 662558"/>
                <a:gd name="connsiteX6" fmla="*/ 91695 w 178689"/>
                <a:gd name="connsiteY6" fmla="*/ 662559 h 662558"/>
                <a:gd name="connsiteX7" fmla="*/ 83821 w 178689"/>
                <a:gd name="connsiteY7" fmla="*/ 180340 h 662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89" h="662558">
                  <a:moveTo>
                    <a:pt x="83821" y="180467"/>
                  </a:moveTo>
                  <a:cubicBezTo>
                    <a:pt x="113285" y="100711"/>
                    <a:pt x="151893" y="38100"/>
                    <a:pt x="178690" y="0"/>
                  </a:cubicBezTo>
                  <a:cubicBezTo>
                    <a:pt x="154052" y="9144"/>
                    <a:pt x="130430" y="20701"/>
                    <a:pt x="108332" y="34671"/>
                  </a:cubicBezTo>
                  <a:cubicBezTo>
                    <a:pt x="87504" y="70358"/>
                    <a:pt x="65406" y="114173"/>
                    <a:pt x="46483" y="164973"/>
                  </a:cubicBezTo>
                  <a:cubicBezTo>
                    <a:pt x="15495" y="248412"/>
                    <a:pt x="-126" y="332994"/>
                    <a:pt x="1" y="416560"/>
                  </a:cubicBezTo>
                  <a:cubicBezTo>
                    <a:pt x="128" y="480568"/>
                    <a:pt x="9653" y="544068"/>
                    <a:pt x="28322" y="606171"/>
                  </a:cubicBezTo>
                  <a:cubicBezTo>
                    <a:pt x="47118" y="627126"/>
                    <a:pt x="68327" y="646049"/>
                    <a:pt x="91695" y="662559"/>
                  </a:cubicBezTo>
                  <a:cubicBezTo>
                    <a:pt x="25782" y="507111"/>
                    <a:pt x="22988" y="345059"/>
                    <a:pt x="83821" y="18034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  <p:sp>
          <p:nvSpPr>
            <p:cNvPr id="77" name="Forme libre : forme 76">
              <a:extLst>
                <a:ext uri="{FF2B5EF4-FFF2-40B4-BE49-F238E27FC236}">
                  <a16:creationId xmlns:a16="http://schemas.microsoft.com/office/drawing/2014/main" id="{2C35C36F-A543-4B45-877B-B5D393C77F35}"/>
                </a:ext>
              </a:extLst>
            </p:cNvPr>
            <p:cNvSpPr/>
            <p:nvPr/>
          </p:nvSpPr>
          <p:spPr>
            <a:xfrm>
              <a:off x="3445445" y="5251036"/>
              <a:ext cx="192429" cy="549233"/>
            </a:xfrm>
            <a:custGeom>
              <a:avLst/>
              <a:gdLst>
                <a:gd name="connsiteX0" fmla="*/ 47904 w 192429"/>
                <a:gd name="connsiteY0" fmla="*/ 431673 h 578103"/>
                <a:gd name="connsiteX1" fmla="*/ 51587 w 192429"/>
                <a:gd name="connsiteY1" fmla="*/ 174371 h 578103"/>
                <a:gd name="connsiteX2" fmla="*/ 176555 w 192429"/>
                <a:gd name="connsiteY2" fmla="*/ 40386 h 578103"/>
                <a:gd name="connsiteX3" fmla="*/ 192430 w 192429"/>
                <a:gd name="connsiteY3" fmla="*/ 34417 h 578103"/>
                <a:gd name="connsiteX4" fmla="*/ 169062 w 192429"/>
                <a:gd name="connsiteY4" fmla="*/ 0 h 578103"/>
                <a:gd name="connsiteX5" fmla="*/ 162331 w 192429"/>
                <a:gd name="connsiteY5" fmla="*/ 2667 h 578103"/>
                <a:gd name="connsiteX6" fmla="*/ 12217 w 192429"/>
                <a:gd name="connsiteY6" fmla="*/ 165735 h 578103"/>
                <a:gd name="connsiteX7" fmla="*/ 7772 w 192429"/>
                <a:gd name="connsiteY7" fmla="*/ 435102 h 578103"/>
                <a:gd name="connsiteX8" fmla="*/ 12471 w 192429"/>
                <a:gd name="connsiteY8" fmla="*/ 578104 h 578103"/>
                <a:gd name="connsiteX9" fmla="*/ 54127 w 192429"/>
                <a:gd name="connsiteY9" fmla="*/ 557784 h 578103"/>
                <a:gd name="connsiteX10" fmla="*/ 48031 w 192429"/>
                <a:gd name="connsiteY10" fmla="*/ 431673 h 578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2429" h="578103">
                  <a:moveTo>
                    <a:pt x="47904" y="431673"/>
                  </a:moveTo>
                  <a:cubicBezTo>
                    <a:pt x="41173" y="349377"/>
                    <a:pt x="33426" y="256159"/>
                    <a:pt x="51587" y="174371"/>
                  </a:cubicBezTo>
                  <a:cubicBezTo>
                    <a:pt x="65049" y="114046"/>
                    <a:pt x="107086" y="68961"/>
                    <a:pt x="176555" y="40386"/>
                  </a:cubicBezTo>
                  <a:cubicBezTo>
                    <a:pt x="181889" y="38227"/>
                    <a:pt x="187223" y="36195"/>
                    <a:pt x="192430" y="34417"/>
                  </a:cubicBezTo>
                  <a:cubicBezTo>
                    <a:pt x="185318" y="22479"/>
                    <a:pt x="177444" y="11049"/>
                    <a:pt x="169062" y="0"/>
                  </a:cubicBezTo>
                  <a:cubicBezTo>
                    <a:pt x="166776" y="889"/>
                    <a:pt x="164490" y="1651"/>
                    <a:pt x="162331" y="2667"/>
                  </a:cubicBezTo>
                  <a:cubicBezTo>
                    <a:pt x="80416" y="36068"/>
                    <a:pt x="28473" y="92456"/>
                    <a:pt x="12217" y="165735"/>
                  </a:cubicBezTo>
                  <a:cubicBezTo>
                    <a:pt x="-7214" y="253365"/>
                    <a:pt x="660" y="349885"/>
                    <a:pt x="7772" y="435102"/>
                  </a:cubicBezTo>
                  <a:cubicBezTo>
                    <a:pt x="12090" y="488061"/>
                    <a:pt x="16154" y="538607"/>
                    <a:pt x="12471" y="578104"/>
                  </a:cubicBezTo>
                  <a:cubicBezTo>
                    <a:pt x="26822" y="572262"/>
                    <a:pt x="40665" y="565404"/>
                    <a:pt x="54127" y="557784"/>
                  </a:cubicBezTo>
                  <a:cubicBezTo>
                    <a:pt x="55143" y="520573"/>
                    <a:pt x="51841" y="478028"/>
                    <a:pt x="48031" y="4316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dirty="0"/>
            </a:p>
          </p:txBody>
        </p:sp>
      </p:grpSp>
      <p:sp>
        <p:nvSpPr>
          <p:cNvPr id="78" name="ZoneTexte 77">
            <a:extLst>
              <a:ext uri="{FF2B5EF4-FFF2-40B4-BE49-F238E27FC236}">
                <a16:creationId xmlns:a16="http://schemas.microsoft.com/office/drawing/2014/main" id="{22ADECBB-4C60-4ECA-BA48-F4FAAA5CF0F5}"/>
              </a:ext>
            </a:extLst>
          </p:cNvPr>
          <p:cNvSpPr txBox="1"/>
          <p:nvPr/>
        </p:nvSpPr>
        <p:spPr>
          <a:xfrm>
            <a:off x="3676345" y="954728"/>
            <a:ext cx="4840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Nos partenaires</a:t>
            </a:r>
          </a:p>
        </p:txBody>
      </p:sp>
    </p:spTree>
    <p:extLst>
      <p:ext uri="{BB962C8B-B14F-4D97-AF65-F5344CB8AC3E}">
        <p14:creationId xmlns:p14="http://schemas.microsoft.com/office/powerpoint/2010/main" val="15031518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9D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85A829D-11E1-43A3-8793-292B850A039B}"/>
              </a:ext>
            </a:extLst>
          </p:cNvPr>
          <p:cNvSpPr txBox="1">
            <a:spLocks/>
          </p:cNvSpPr>
          <p:nvPr/>
        </p:nvSpPr>
        <p:spPr>
          <a:xfrm>
            <a:off x="527860" y="967514"/>
            <a:ext cx="11046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/>
                <a:ea typeface="+mn-ea"/>
                <a:cs typeface="+mn-cs"/>
              </a:rPr>
              <a:t>ANNEXES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latin typeface="Arial Black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50886D5-06D4-4BC1-B43F-27FBD983CB6E}"/>
              </a:ext>
            </a:extLst>
          </p:cNvPr>
          <p:cNvSpPr txBox="1"/>
          <p:nvPr/>
        </p:nvSpPr>
        <p:spPr>
          <a:xfrm>
            <a:off x="2185194" y="1963403"/>
            <a:ext cx="7823200" cy="791737"/>
          </a:xfrm>
          <a:prstGeom prst="roundRect">
            <a:avLst>
              <a:gd name="adj" fmla="val 0"/>
            </a:avLst>
          </a:prstGeom>
          <a:solidFill>
            <a:srgbClr val="FD9D67"/>
          </a:solidFill>
        </p:spPr>
        <p:txBody>
          <a:bodyPr wrap="square" lIns="72000" tIns="72000" rIns="72000" bIns="72000" rtlCol="0" anchor="ctr" anchorCtr="0">
            <a:spAutoFit/>
          </a:bodyPr>
          <a:lstStyle>
            <a:defPPr>
              <a:defRPr lang="en-US"/>
            </a:defPPr>
            <a:lvl1pPr marL="171450" indent="-171450">
              <a:buFont typeface="Wingdings" panose="05000000000000000000" pitchFamily="2" charset="2"/>
              <a:buChar char="§"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fr-FR" sz="1400" dirty="0"/>
              <a:t>Adapter les contenus que vous souhaitez mettre en Annexes en fonction de vos besoins.</a:t>
            </a:r>
          </a:p>
          <a:p>
            <a:endParaRPr lang="fr-FR" sz="1400" dirty="0"/>
          </a:p>
          <a:p>
            <a:r>
              <a:rPr lang="fr-FR" sz="1400" dirty="0"/>
              <a:t>N’hésitez pas à vous rapprocher de votre Comité et des référents « Projet Club »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87930D7-EADD-4D76-B945-9AB4A92CC1C3}"/>
              </a:ext>
            </a:extLst>
          </p:cNvPr>
          <p:cNvSpPr txBox="1">
            <a:spLocks/>
          </p:cNvSpPr>
          <p:nvPr/>
        </p:nvSpPr>
        <p:spPr>
          <a:xfrm>
            <a:off x="662940" y="3428999"/>
            <a:ext cx="525018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FD9D67"/>
                </a:solidFill>
                <a:effectLst/>
                <a:uLnTx/>
                <a:uFillTx/>
                <a:ea typeface="+mn-ea"/>
                <a:cs typeface="+mn-cs"/>
              </a:rPr>
              <a:t>Eléments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600" b="1" i="1" dirty="0">
                <a:solidFill>
                  <a:srgbClr val="334394"/>
                </a:solidFill>
              </a:rPr>
              <a:t>U</a:t>
            </a: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ea typeface="+mn-ea"/>
                <a:cs typeface="+mn-cs"/>
              </a:rPr>
              <a:t>tiliser et adapter les diapos du </a:t>
            </a:r>
            <a:r>
              <a:rPr kumimoji="0" lang="fr-FR" b="1" i="1" u="sng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  <a:ea typeface="+mn-ea"/>
                <a:cs typeface="+mn-cs"/>
              </a:rPr>
              <a:t>mode d’emploi</a:t>
            </a:r>
            <a:endParaRPr kumimoji="0" lang="fr-FR" sz="1600" b="1" i="1" u="sng" strike="noStrike" kern="120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fr-FR" sz="1600" dirty="0">
                <a:solidFill>
                  <a:srgbClr val="334394"/>
                </a:solidFill>
              </a:rPr>
              <a:t>Histoire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fr-FR" sz="1600" dirty="0">
                <a:solidFill>
                  <a:srgbClr val="334394"/>
                </a:solidFill>
              </a:rPr>
              <a:t>Localisation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</a:rPr>
              <a:t>Infrastructures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fr-FR" sz="1600" dirty="0">
                <a:solidFill>
                  <a:srgbClr val="334394"/>
                </a:solidFill>
              </a:rPr>
              <a:t>Positionnement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fr-FR" sz="1600" dirty="0">
                <a:solidFill>
                  <a:srgbClr val="334394"/>
                </a:solidFill>
              </a:rPr>
              <a:t>Publics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</a:rPr>
              <a:t>Offres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fr-FR" sz="1600" dirty="0">
                <a:solidFill>
                  <a:srgbClr val="334394"/>
                </a:solidFill>
              </a:rPr>
              <a:t>Enseignement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fr-FR" sz="1600" dirty="0">
                <a:solidFill>
                  <a:srgbClr val="334394"/>
                </a:solidFill>
              </a:rPr>
              <a:t>Animations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334394"/>
              </a:solidFill>
              <a:effectLst/>
              <a:uLnTx/>
              <a:uFillTx/>
            </a:endParaRP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fr-FR" sz="1600" dirty="0">
                <a:solidFill>
                  <a:srgbClr val="334394"/>
                </a:solidFill>
              </a:rPr>
              <a:t>Compétiteurs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DFDD2CC-D684-47A7-B6E3-EBFAC205ADFD}"/>
              </a:ext>
            </a:extLst>
          </p:cNvPr>
          <p:cNvSpPr txBox="1">
            <a:spLocks/>
          </p:cNvSpPr>
          <p:nvPr/>
        </p:nvSpPr>
        <p:spPr>
          <a:xfrm>
            <a:off x="6379452" y="3428999"/>
            <a:ext cx="47457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FD9D67"/>
                </a:solidFill>
                <a:effectLst/>
                <a:uLnTx/>
                <a:uFillTx/>
                <a:ea typeface="+mn-ea"/>
                <a:cs typeface="+mn-cs"/>
              </a:rPr>
              <a:t>Plan d’action plus détaillé – Selon vos besoins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fr-FR" sz="1600" dirty="0">
                <a:solidFill>
                  <a:srgbClr val="334394"/>
                </a:solidFill>
              </a:rPr>
              <a:t>…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</a:rPr>
              <a:t>.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fr-FR" sz="1600" dirty="0">
                <a:solidFill>
                  <a:srgbClr val="334394"/>
                </a:solidFill>
              </a:rPr>
              <a:t>.</a:t>
            </a:r>
            <a:br>
              <a:rPr lang="fr-FR" sz="1600" dirty="0">
                <a:solidFill>
                  <a:srgbClr val="334394"/>
                </a:solidFill>
              </a:rPr>
            </a:br>
            <a:r>
              <a:rPr lang="fr-FR" sz="1600" dirty="0">
                <a:solidFill>
                  <a:srgbClr val="334394"/>
                </a:solidFill>
              </a:rPr>
              <a:t>.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334394"/>
                </a:solidFill>
                <a:effectLst/>
                <a:uLnTx/>
                <a:uFillTx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0251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ZoneTexte 47">
            <a:extLst>
              <a:ext uri="{FF2B5EF4-FFF2-40B4-BE49-F238E27FC236}">
                <a16:creationId xmlns:a16="http://schemas.microsoft.com/office/drawing/2014/main" id="{B1ABC1F7-ACCC-46AC-AFBE-2C52F519A10B}"/>
              </a:ext>
            </a:extLst>
          </p:cNvPr>
          <p:cNvSpPr txBox="1"/>
          <p:nvPr/>
        </p:nvSpPr>
        <p:spPr>
          <a:xfrm>
            <a:off x="466725" y="275506"/>
            <a:ext cx="846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4"/>
                </a:solidFill>
                <a:latin typeface="+mj-lt"/>
              </a:rPr>
              <a:t>Notre projet à 4 ans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59C35B0F-1EDB-4738-A9B6-E011F6BF97CB}"/>
              </a:ext>
            </a:extLst>
          </p:cNvPr>
          <p:cNvSpPr txBox="1"/>
          <p:nvPr/>
        </p:nvSpPr>
        <p:spPr>
          <a:xfrm>
            <a:off x="466725" y="830864"/>
            <a:ext cx="7153274" cy="57554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Le mot du Président										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Sommaire</a:t>
            </a:r>
            <a:endParaRPr lang="fr-FR" sz="1400" b="1" dirty="0">
              <a:solidFill>
                <a:schemeClr val="accent4"/>
              </a:solidFill>
            </a:endParaRPr>
          </a:p>
          <a:p>
            <a:pPr defTabSz="360000">
              <a:spcBef>
                <a:spcPts val="600"/>
              </a:spcBef>
            </a:pPr>
            <a:r>
              <a:rPr lang="fr-FR" sz="1600" b="1" dirty="0">
                <a:solidFill>
                  <a:schemeClr val="accent4"/>
                </a:solidFill>
              </a:rPr>
              <a:t>1. Raison d’être – Axes stratégiques – Objectifs - Actions</a:t>
            </a:r>
            <a:endParaRPr lang="fr-FR" sz="1600" b="1" dirty="0">
              <a:solidFill>
                <a:schemeClr val="bg1"/>
              </a:solidFill>
              <a:latin typeface="Roboto Condensed"/>
            </a:endParaRP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Raison d’être										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Synthèse diagnostic – FFOM (</a:t>
            </a:r>
            <a:r>
              <a:rPr lang="fr-FR" sz="1600" b="1" dirty="0">
                <a:solidFill>
                  <a:schemeClr val="bg1"/>
                </a:solidFill>
                <a:latin typeface="Roboto Condensed"/>
              </a:rPr>
              <a:t>F</a:t>
            </a:r>
            <a:r>
              <a:rPr lang="fr-FR" sz="1400" dirty="0">
                <a:solidFill>
                  <a:schemeClr val="bg1"/>
                </a:solidFill>
                <a:latin typeface="Roboto Condensed"/>
              </a:rPr>
              <a:t>orces </a:t>
            </a:r>
            <a:r>
              <a:rPr lang="fr-FR" sz="1600" b="1" dirty="0">
                <a:solidFill>
                  <a:schemeClr val="bg1"/>
                </a:solidFill>
                <a:latin typeface="Roboto Condensed"/>
              </a:rPr>
              <a:t>F</a:t>
            </a:r>
            <a:r>
              <a:rPr lang="fr-FR" sz="1400" dirty="0">
                <a:solidFill>
                  <a:schemeClr val="bg1"/>
                </a:solidFill>
                <a:latin typeface="Roboto Condensed"/>
              </a:rPr>
              <a:t>aiblesses </a:t>
            </a:r>
            <a:r>
              <a:rPr lang="fr-FR" sz="1600" b="1" dirty="0">
                <a:solidFill>
                  <a:schemeClr val="bg1"/>
                </a:solidFill>
                <a:latin typeface="Roboto Condensed"/>
              </a:rPr>
              <a:t>O</a:t>
            </a:r>
            <a:r>
              <a:rPr lang="fr-FR" sz="1400" dirty="0">
                <a:solidFill>
                  <a:schemeClr val="bg1"/>
                </a:solidFill>
                <a:latin typeface="Roboto Condensed"/>
              </a:rPr>
              <a:t>pportunités </a:t>
            </a:r>
            <a:r>
              <a:rPr lang="fr-FR" sz="1600" b="1" dirty="0">
                <a:solidFill>
                  <a:schemeClr val="bg1"/>
                </a:solidFill>
                <a:latin typeface="Roboto Condensed"/>
              </a:rPr>
              <a:t>M</a:t>
            </a:r>
            <a:r>
              <a:rPr lang="fr-FR" sz="1400" dirty="0">
                <a:solidFill>
                  <a:schemeClr val="bg1"/>
                </a:solidFill>
                <a:latin typeface="Roboto Condensed"/>
              </a:rPr>
              <a:t>enaces)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Nos </a:t>
            </a:r>
            <a:r>
              <a:rPr lang="fr-FR" sz="1600" b="1" dirty="0">
                <a:solidFill>
                  <a:schemeClr val="bg1"/>
                </a:solidFill>
                <a:latin typeface="Roboto Condensed"/>
              </a:rPr>
              <a:t>A</a:t>
            </a:r>
            <a:r>
              <a:rPr lang="fr-FR" sz="1400" dirty="0">
                <a:solidFill>
                  <a:schemeClr val="bg1"/>
                </a:solidFill>
                <a:latin typeface="Roboto Condensed"/>
              </a:rPr>
              <a:t>xes </a:t>
            </a:r>
            <a:r>
              <a:rPr lang="fr-FR" sz="1600" b="1" dirty="0">
                <a:solidFill>
                  <a:schemeClr val="bg1"/>
                </a:solidFill>
                <a:latin typeface="Roboto Condensed"/>
              </a:rPr>
              <a:t>S</a:t>
            </a:r>
            <a:r>
              <a:rPr lang="fr-FR" sz="1400" dirty="0">
                <a:solidFill>
                  <a:schemeClr val="bg1"/>
                </a:solidFill>
                <a:latin typeface="Roboto Condensed"/>
              </a:rPr>
              <a:t>tratégiques (</a:t>
            </a:r>
            <a:r>
              <a:rPr lang="fr-FR" sz="1400" b="1" dirty="0">
                <a:solidFill>
                  <a:schemeClr val="bg1"/>
                </a:solidFill>
                <a:latin typeface="Roboto Condensed"/>
              </a:rPr>
              <a:t>AS</a:t>
            </a:r>
            <a:r>
              <a:rPr lang="fr-FR" sz="1400" dirty="0">
                <a:solidFill>
                  <a:schemeClr val="bg1"/>
                </a:solidFill>
                <a:latin typeface="Roboto Condensed"/>
              </a:rPr>
              <a:t>)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Axes Stratégiques et Objectifs opérationnels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AS1 : Objectifs et Actions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AS2: Objectifs et Actions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AS3 : Objectifs et Actions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AS4 : Objectifs et Actions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AS5 : Objectifs et Actions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bg1"/>
              </a:solidFill>
              <a:latin typeface="Roboto Condensed"/>
            </a:endParaRPr>
          </a:p>
          <a:p>
            <a:pPr defTabSz="360000">
              <a:spcBef>
                <a:spcPts val="600"/>
              </a:spcBef>
            </a:pPr>
            <a:r>
              <a:rPr lang="fr-FR" sz="1600" b="1" dirty="0">
                <a:solidFill>
                  <a:schemeClr val="accent4"/>
                </a:solidFill>
              </a:rPr>
              <a:t>2. Nos ressources pour réussir</a:t>
            </a:r>
            <a:endParaRPr lang="fr-FR" sz="1600" b="1" i="1" dirty="0">
              <a:solidFill>
                <a:srgbClr val="FFE52C"/>
              </a:solidFill>
            </a:endParaRP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Notre équipe 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Notre budget prévisionnel 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Nos partenaires</a:t>
            </a:r>
          </a:p>
          <a:p>
            <a:pPr marL="285750" indent="-285750" defTabSz="3600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bg1"/>
              </a:solidFill>
              <a:latin typeface="Roboto Condensed"/>
            </a:endParaRPr>
          </a:p>
          <a:p>
            <a:pPr defTabSz="360000">
              <a:spcBef>
                <a:spcPts val="600"/>
              </a:spcBef>
            </a:pPr>
            <a:r>
              <a:rPr lang="fr-FR" b="1" dirty="0">
                <a:solidFill>
                  <a:schemeClr val="tx1">
                    <a:lumMod val="20000"/>
                    <a:lumOff val="80000"/>
                  </a:schemeClr>
                </a:solidFill>
              </a:rPr>
              <a:t>Annexes : pages x à y</a:t>
            </a:r>
            <a:endParaRPr lang="fr-FR" b="1" i="1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B163FC95-17A2-4149-984B-5C32AF0F0BD0}"/>
              </a:ext>
            </a:extLst>
          </p:cNvPr>
          <p:cNvSpPr txBox="1"/>
          <p:nvPr/>
        </p:nvSpPr>
        <p:spPr>
          <a:xfrm>
            <a:off x="7772400" y="830864"/>
            <a:ext cx="956931" cy="56938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2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3</a:t>
            </a:r>
          </a:p>
          <a:p>
            <a:pPr defTabSz="360000">
              <a:spcBef>
                <a:spcPts val="600"/>
              </a:spcBef>
            </a:pPr>
            <a:endParaRPr lang="fr-FR" sz="1600" dirty="0">
              <a:solidFill>
                <a:schemeClr val="bg1"/>
              </a:solidFill>
              <a:latin typeface="Roboto Condensed"/>
            </a:endParaRP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4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5 à 7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8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9 et 10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11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12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13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14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15</a:t>
            </a:r>
          </a:p>
          <a:p>
            <a:pPr defTabSz="360000">
              <a:spcBef>
                <a:spcPts val="600"/>
              </a:spcBef>
            </a:pPr>
            <a:endParaRPr lang="fr-FR" sz="1400" dirty="0">
              <a:solidFill>
                <a:schemeClr val="bg1"/>
              </a:solidFill>
              <a:latin typeface="Roboto Condensed"/>
            </a:endParaRPr>
          </a:p>
          <a:p>
            <a:pPr defTabSz="360000">
              <a:spcBef>
                <a:spcPts val="600"/>
              </a:spcBef>
            </a:pPr>
            <a:r>
              <a:rPr lang="fr-FR" sz="1600" dirty="0">
                <a:solidFill>
                  <a:schemeClr val="accent4"/>
                </a:solidFill>
                <a:latin typeface="Roboto Condensed"/>
              </a:rPr>
              <a:t>16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17, 18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19, 20</a:t>
            </a:r>
          </a:p>
          <a:p>
            <a:pPr defTabSz="360000">
              <a:spcBef>
                <a:spcPts val="600"/>
              </a:spcBef>
            </a:pPr>
            <a:r>
              <a:rPr lang="fr-FR" sz="1400" dirty="0">
                <a:solidFill>
                  <a:schemeClr val="bg1"/>
                </a:solidFill>
                <a:latin typeface="Roboto Condensed"/>
              </a:rPr>
              <a:t>21</a:t>
            </a:r>
          </a:p>
          <a:p>
            <a:pPr defTabSz="360000">
              <a:spcBef>
                <a:spcPts val="600"/>
              </a:spcBef>
            </a:pPr>
            <a:endParaRPr lang="fr-FR" sz="1400" dirty="0">
              <a:solidFill>
                <a:schemeClr val="bg1"/>
              </a:solidFill>
              <a:latin typeface="Roboto Condensed"/>
            </a:endParaRPr>
          </a:p>
          <a:p>
            <a:pPr defTabSz="360000">
              <a:spcBef>
                <a:spcPts val="600"/>
              </a:spcBef>
            </a:pPr>
            <a:r>
              <a:rPr lang="fr-FR" dirty="0">
                <a:solidFill>
                  <a:schemeClr val="tx1">
                    <a:lumMod val="20000"/>
                    <a:lumOff val="80000"/>
                  </a:schemeClr>
                </a:solidFill>
                <a:latin typeface="Roboto Condensed"/>
              </a:rPr>
              <a:t>23 à …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858000F0-F268-46E4-9883-C3856B1AF089}"/>
              </a:ext>
            </a:extLst>
          </p:cNvPr>
          <p:cNvSpPr txBox="1">
            <a:spLocks/>
          </p:cNvSpPr>
          <p:nvPr/>
        </p:nvSpPr>
        <p:spPr>
          <a:xfrm rot="5400000">
            <a:off x="7917755" y="2767281"/>
            <a:ext cx="64260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dirty="0">
                <a:latin typeface="+mj-lt"/>
              </a:rPr>
              <a:t>SOMMAIRE</a:t>
            </a:r>
            <a:endParaRPr lang="fr-FR" sz="5400" dirty="0">
              <a:latin typeface="+mj-lt"/>
            </a:endParaRPr>
          </a:p>
        </p:txBody>
      </p:sp>
      <p:sp>
        <p:nvSpPr>
          <p:cNvPr id="69" name="Marcador de número de diapositiva 5">
            <a:extLst>
              <a:ext uri="{FF2B5EF4-FFF2-40B4-BE49-F238E27FC236}">
                <a16:creationId xmlns:a16="http://schemas.microsoft.com/office/drawing/2014/main" id="{621F2E7C-BE04-4DF7-B1DD-E09269F2C71E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bg1"/>
                </a:solidFill>
                <a:latin typeface="+mj-lt"/>
              </a:rPr>
              <a:pPr algn="r"/>
              <a:t>3</a:t>
            </a:fld>
            <a:endParaRPr lang="fr-FR" sz="1000" b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37254AAC-AAC8-458E-8ED4-199CE402FBCF}"/>
              </a:ext>
            </a:extLst>
          </p:cNvPr>
          <p:cNvCxnSpPr>
            <a:cxnSpLocks/>
          </p:cNvCxnSpPr>
          <p:nvPr/>
        </p:nvCxnSpPr>
        <p:spPr>
          <a:xfrm>
            <a:off x="3426674" y="4228510"/>
            <a:ext cx="3941134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2F5F3B81-E334-4748-BCC9-BDAB9645573C}"/>
              </a:ext>
            </a:extLst>
          </p:cNvPr>
          <p:cNvCxnSpPr>
            <a:cxnSpLocks/>
          </p:cNvCxnSpPr>
          <p:nvPr/>
        </p:nvCxnSpPr>
        <p:spPr>
          <a:xfrm>
            <a:off x="3628693" y="1893569"/>
            <a:ext cx="3739115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83A307E5-9A60-448F-AD1A-E72F8F31D81E}"/>
              </a:ext>
            </a:extLst>
          </p:cNvPr>
          <p:cNvSpPr txBox="1"/>
          <p:nvPr/>
        </p:nvSpPr>
        <p:spPr>
          <a:xfrm>
            <a:off x="8729331" y="215675"/>
            <a:ext cx="2321161" cy="1438068"/>
          </a:xfrm>
          <a:prstGeom prst="rect">
            <a:avLst/>
          </a:prstGeom>
          <a:solidFill>
            <a:srgbClr val="FD9D67"/>
          </a:solidFill>
        </p:spPr>
        <p:txBody>
          <a:bodyPr wrap="square" lIns="72000" tIns="72000" rIns="72000" bIns="72000" rtlCol="0" anchor="ctr" anchorCtr="0">
            <a:spAutoFit/>
          </a:bodyPr>
          <a:lstStyle>
            <a:defPPr>
              <a:defRPr lang="en-US"/>
            </a:defPPr>
            <a:lvl1pPr marL="171450" indent="-171450">
              <a:buFont typeface="Wingdings" panose="05000000000000000000" pitchFamily="2" charset="2"/>
              <a:buChar char="§"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fr-FR" sz="1400" dirty="0"/>
              <a:t>Adaptez si nécessaire le sommaire ci-contre.</a:t>
            </a:r>
          </a:p>
          <a:p>
            <a:endParaRPr lang="fr-FR" sz="1400" dirty="0"/>
          </a:p>
          <a:p>
            <a:r>
              <a:rPr lang="fr-FR" sz="1400" dirty="0"/>
              <a:t>Indiquez le numéro des pages une fois le document terminé.</a:t>
            </a:r>
          </a:p>
        </p:txBody>
      </p:sp>
    </p:spTree>
    <p:extLst>
      <p:ext uri="{BB962C8B-B14F-4D97-AF65-F5344CB8AC3E}">
        <p14:creationId xmlns:p14="http://schemas.microsoft.com/office/powerpoint/2010/main" val="2263550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D469B872-5E3E-9604-CB7A-07F6ED35D2FF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4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Rectangle: Rounded Corners 59">
            <a:extLst>
              <a:ext uri="{FF2B5EF4-FFF2-40B4-BE49-F238E27FC236}">
                <a16:creationId xmlns:a16="http://schemas.microsoft.com/office/drawing/2014/main" id="{52625C88-A69E-4005-AD73-F675E387E625}"/>
              </a:ext>
            </a:extLst>
          </p:cNvPr>
          <p:cNvSpPr/>
          <p:nvPr/>
        </p:nvSpPr>
        <p:spPr>
          <a:xfrm>
            <a:off x="3073562" y="342532"/>
            <a:ext cx="6198863" cy="986852"/>
          </a:xfrm>
          <a:prstGeom prst="roundRect">
            <a:avLst>
              <a:gd name="adj" fmla="val 29572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54E1E878-BB06-4433-AA28-A54DE24B79F9}"/>
              </a:ext>
            </a:extLst>
          </p:cNvPr>
          <p:cNvGrpSpPr/>
          <p:nvPr/>
        </p:nvGrpSpPr>
        <p:grpSpPr>
          <a:xfrm>
            <a:off x="3073560" y="252980"/>
            <a:ext cx="6198865" cy="630942"/>
            <a:chOff x="3291891" y="148112"/>
            <a:chExt cx="6198865" cy="630942"/>
          </a:xfrm>
        </p:grpSpPr>
        <p:sp>
          <p:nvSpPr>
            <p:cNvPr id="36" name="Rectangle: Rounded Corners 59">
              <a:extLst>
                <a:ext uri="{FF2B5EF4-FFF2-40B4-BE49-F238E27FC236}">
                  <a16:creationId xmlns:a16="http://schemas.microsoft.com/office/drawing/2014/main" id="{038A29BB-4639-4ACB-86F0-7399074A2A6E}"/>
                </a:ext>
              </a:extLst>
            </p:cNvPr>
            <p:cNvSpPr/>
            <p:nvPr/>
          </p:nvSpPr>
          <p:spPr>
            <a:xfrm rot="16200000">
              <a:off x="6110206" y="-2621550"/>
              <a:ext cx="562237" cy="6198863"/>
            </a:xfrm>
            <a:prstGeom prst="roundRect">
              <a:avLst>
                <a:gd name="adj" fmla="val 50000"/>
              </a:avLst>
            </a:prstGeom>
            <a:solidFill>
              <a:srgbClr val="3554A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dirty="0">
                <a:ln>
                  <a:noFill/>
                </a:ln>
                <a:solidFill>
                  <a:srgbClr val="3554A2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E9B05878-EED4-4D7C-A69C-9BF55907ABB2}"/>
                </a:ext>
              </a:extLst>
            </p:cNvPr>
            <p:cNvSpPr txBox="1"/>
            <p:nvPr/>
          </p:nvSpPr>
          <p:spPr>
            <a:xfrm>
              <a:off x="3291891" y="148112"/>
              <a:ext cx="619886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500" dirty="0">
                  <a:solidFill>
                    <a:schemeClr val="bg1"/>
                  </a:solidFill>
                  <a:latin typeface="+mj-lt"/>
                  <a:ea typeface="Urbanist ExtraBold" panose="020B0A04040200000203" pitchFamily="34" charset="0"/>
                  <a:cs typeface="Urbanist ExtraBold" panose="020B0A04040200000203" pitchFamily="34" charset="0"/>
                </a:rPr>
                <a:t>Notre raison d’être</a:t>
              </a:r>
            </a:p>
          </p:txBody>
        </p:sp>
        <p:grpSp>
          <p:nvGrpSpPr>
            <p:cNvPr id="38" name="Groupe 37">
              <a:extLst>
                <a:ext uri="{FF2B5EF4-FFF2-40B4-BE49-F238E27FC236}">
                  <a16:creationId xmlns:a16="http://schemas.microsoft.com/office/drawing/2014/main" id="{0AE9D3C3-BDE8-4623-AEF4-B3DB2AAD5219}"/>
                </a:ext>
              </a:extLst>
            </p:cNvPr>
            <p:cNvGrpSpPr/>
            <p:nvPr/>
          </p:nvGrpSpPr>
          <p:grpSpPr>
            <a:xfrm>
              <a:off x="3376073" y="279834"/>
              <a:ext cx="378723" cy="378728"/>
              <a:chOff x="2969247" y="5015684"/>
              <a:chExt cx="755371" cy="755380"/>
            </a:xfrm>
          </p:grpSpPr>
          <p:sp>
            <p:nvSpPr>
              <p:cNvPr id="39" name="Forme libre : forme 38">
                <a:extLst>
                  <a:ext uri="{FF2B5EF4-FFF2-40B4-BE49-F238E27FC236}">
                    <a16:creationId xmlns:a16="http://schemas.microsoft.com/office/drawing/2014/main" id="{6A6A0D3A-CA80-4683-A75E-F7AEBB831FC2}"/>
                  </a:ext>
                </a:extLst>
              </p:cNvPr>
              <p:cNvSpPr/>
              <p:nvPr/>
            </p:nvSpPr>
            <p:spPr>
              <a:xfrm>
                <a:off x="2969247" y="5015684"/>
                <a:ext cx="755371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40" name="Forme libre : forme 39">
                <a:extLst>
                  <a:ext uri="{FF2B5EF4-FFF2-40B4-BE49-F238E27FC236}">
                    <a16:creationId xmlns:a16="http://schemas.microsoft.com/office/drawing/2014/main" id="{824F5314-773F-4BB0-BAB7-C225F5684796}"/>
                  </a:ext>
                </a:extLst>
              </p:cNvPr>
              <p:cNvSpPr/>
              <p:nvPr/>
            </p:nvSpPr>
            <p:spPr>
              <a:xfrm>
                <a:off x="3040021" y="5041331"/>
                <a:ext cx="178687" cy="654417"/>
              </a:xfrm>
              <a:custGeom>
                <a:avLst/>
                <a:gdLst>
                  <a:gd name="connsiteX0" fmla="*/ 83821 w 178689"/>
                  <a:gd name="connsiteY0" fmla="*/ 180467 h 662558"/>
                  <a:gd name="connsiteX1" fmla="*/ 178690 w 178689"/>
                  <a:gd name="connsiteY1" fmla="*/ 0 h 662558"/>
                  <a:gd name="connsiteX2" fmla="*/ 108332 w 178689"/>
                  <a:gd name="connsiteY2" fmla="*/ 34671 h 662558"/>
                  <a:gd name="connsiteX3" fmla="*/ 46483 w 178689"/>
                  <a:gd name="connsiteY3" fmla="*/ 164973 h 662558"/>
                  <a:gd name="connsiteX4" fmla="*/ 1 w 178689"/>
                  <a:gd name="connsiteY4" fmla="*/ 416560 h 662558"/>
                  <a:gd name="connsiteX5" fmla="*/ 28322 w 178689"/>
                  <a:gd name="connsiteY5" fmla="*/ 606171 h 662558"/>
                  <a:gd name="connsiteX6" fmla="*/ 91695 w 178689"/>
                  <a:gd name="connsiteY6" fmla="*/ 662559 h 662558"/>
                  <a:gd name="connsiteX7" fmla="*/ 83821 w 178689"/>
                  <a:gd name="connsiteY7" fmla="*/ 180340 h 662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8689" h="662558">
                    <a:moveTo>
                      <a:pt x="83821" y="180467"/>
                    </a:moveTo>
                    <a:cubicBezTo>
                      <a:pt x="113285" y="100711"/>
                      <a:pt x="151893" y="38100"/>
                      <a:pt x="178690" y="0"/>
                    </a:cubicBezTo>
                    <a:cubicBezTo>
                      <a:pt x="154052" y="9144"/>
                      <a:pt x="130430" y="20701"/>
                      <a:pt x="108332" y="34671"/>
                    </a:cubicBezTo>
                    <a:cubicBezTo>
                      <a:pt x="87504" y="70358"/>
                      <a:pt x="65406" y="114173"/>
                      <a:pt x="46483" y="164973"/>
                    </a:cubicBezTo>
                    <a:cubicBezTo>
                      <a:pt x="15495" y="248412"/>
                      <a:pt x="-126" y="332994"/>
                      <a:pt x="1" y="416560"/>
                    </a:cubicBezTo>
                    <a:cubicBezTo>
                      <a:pt x="128" y="480568"/>
                      <a:pt x="9653" y="544068"/>
                      <a:pt x="28322" y="606171"/>
                    </a:cubicBezTo>
                    <a:cubicBezTo>
                      <a:pt x="47118" y="627126"/>
                      <a:pt x="68327" y="646049"/>
                      <a:pt x="91695" y="662559"/>
                    </a:cubicBezTo>
                    <a:cubicBezTo>
                      <a:pt x="25782" y="507111"/>
                      <a:pt x="22988" y="345059"/>
                      <a:pt x="83821" y="18034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41" name="Forme libre : forme 40">
                <a:extLst>
                  <a:ext uri="{FF2B5EF4-FFF2-40B4-BE49-F238E27FC236}">
                    <a16:creationId xmlns:a16="http://schemas.microsoft.com/office/drawing/2014/main" id="{CDD5D46A-4103-49CC-A6F5-60A5C4579F0A}"/>
                  </a:ext>
                </a:extLst>
              </p:cNvPr>
              <p:cNvSpPr/>
              <p:nvPr/>
            </p:nvSpPr>
            <p:spPr>
              <a:xfrm>
                <a:off x="3487856" y="5180351"/>
                <a:ext cx="192429" cy="549233"/>
              </a:xfrm>
              <a:custGeom>
                <a:avLst/>
                <a:gdLst>
                  <a:gd name="connsiteX0" fmla="*/ 47904 w 192429"/>
                  <a:gd name="connsiteY0" fmla="*/ 431673 h 578103"/>
                  <a:gd name="connsiteX1" fmla="*/ 51587 w 192429"/>
                  <a:gd name="connsiteY1" fmla="*/ 174371 h 578103"/>
                  <a:gd name="connsiteX2" fmla="*/ 176555 w 192429"/>
                  <a:gd name="connsiteY2" fmla="*/ 40386 h 578103"/>
                  <a:gd name="connsiteX3" fmla="*/ 192430 w 192429"/>
                  <a:gd name="connsiteY3" fmla="*/ 34417 h 578103"/>
                  <a:gd name="connsiteX4" fmla="*/ 169062 w 192429"/>
                  <a:gd name="connsiteY4" fmla="*/ 0 h 578103"/>
                  <a:gd name="connsiteX5" fmla="*/ 162331 w 192429"/>
                  <a:gd name="connsiteY5" fmla="*/ 2667 h 578103"/>
                  <a:gd name="connsiteX6" fmla="*/ 12217 w 192429"/>
                  <a:gd name="connsiteY6" fmla="*/ 165735 h 578103"/>
                  <a:gd name="connsiteX7" fmla="*/ 7772 w 192429"/>
                  <a:gd name="connsiteY7" fmla="*/ 435102 h 578103"/>
                  <a:gd name="connsiteX8" fmla="*/ 12471 w 192429"/>
                  <a:gd name="connsiteY8" fmla="*/ 578104 h 578103"/>
                  <a:gd name="connsiteX9" fmla="*/ 54127 w 192429"/>
                  <a:gd name="connsiteY9" fmla="*/ 557784 h 578103"/>
                  <a:gd name="connsiteX10" fmla="*/ 48031 w 192429"/>
                  <a:gd name="connsiteY10" fmla="*/ 431673 h 57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2429" h="578103">
                    <a:moveTo>
                      <a:pt x="47904" y="431673"/>
                    </a:moveTo>
                    <a:cubicBezTo>
                      <a:pt x="41173" y="349377"/>
                      <a:pt x="33426" y="256159"/>
                      <a:pt x="51587" y="174371"/>
                    </a:cubicBezTo>
                    <a:cubicBezTo>
                      <a:pt x="65049" y="114046"/>
                      <a:pt x="107086" y="68961"/>
                      <a:pt x="176555" y="40386"/>
                    </a:cubicBezTo>
                    <a:cubicBezTo>
                      <a:pt x="181889" y="38227"/>
                      <a:pt x="187223" y="36195"/>
                      <a:pt x="192430" y="34417"/>
                    </a:cubicBezTo>
                    <a:cubicBezTo>
                      <a:pt x="185318" y="22479"/>
                      <a:pt x="177444" y="11049"/>
                      <a:pt x="169062" y="0"/>
                    </a:cubicBezTo>
                    <a:cubicBezTo>
                      <a:pt x="166776" y="889"/>
                      <a:pt x="164490" y="1651"/>
                      <a:pt x="162331" y="2667"/>
                    </a:cubicBezTo>
                    <a:cubicBezTo>
                      <a:pt x="80416" y="36068"/>
                      <a:pt x="28473" y="92456"/>
                      <a:pt x="12217" y="165735"/>
                    </a:cubicBezTo>
                    <a:cubicBezTo>
                      <a:pt x="-7214" y="253365"/>
                      <a:pt x="660" y="349885"/>
                      <a:pt x="7772" y="435102"/>
                    </a:cubicBezTo>
                    <a:cubicBezTo>
                      <a:pt x="12090" y="488061"/>
                      <a:pt x="16154" y="538607"/>
                      <a:pt x="12471" y="578104"/>
                    </a:cubicBezTo>
                    <a:cubicBezTo>
                      <a:pt x="26822" y="572262"/>
                      <a:pt x="40665" y="565404"/>
                      <a:pt x="54127" y="557784"/>
                    </a:cubicBezTo>
                    <a:cubicBezTo>
                      <a:pt x="55143" y="520573"/>
                      <a:pt x="51841" y="478028"/>
                      <a:pt x="48031" y="4316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sp>
        <p:nvSpPr>
          <p:cNvPr id="42" name="ZoneTexte 41">
            <a:extLst>
              <a:ext uri="{FF2B5EF4-FFF2-40B4-BE49-F238E27FC236}">
                <a16:creationId xmlns:a16="http://schemas.microsoft.com/office/drawing/2014/main" id="{70FFBCA2-BDD4-4066-AF6B-74DB491BEF8F}"/>
              </a:ext>
            </a:extLst>
          </p:cNvPr>
          <p:cNvSpPr txBox="1"/>
          <p:nvPr/>
        </p:nvSpPr>
        <p:spPr>
          <a:xfrm>
            <a:off x="3073561" y="906371"/>
            <a:ext cx="6198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Le « pourquoi » de notre projet associatif</a:t>
            </a:r>
            <a:endParaRPr lang="fr-FR" b="1" i="1" dirty="0">
              <a:ea typeface="Urbanist ExtraBold" panose="020B0A04040200000203" pitchFamily="34" charset="0"/>
              <a:cs typeface="Urbanist ExtraBold" panose="020B0A04040200000203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73A941C-EB69-48F6-BCAD-DB52F2111086}"/>
              </a:ext>
            </a:extLst>
          </p:cNvPr>
          <p:cNvSpPr txBox="1"/>
          <p:nvPr/>
        </p:nvSpPr>
        <p:spPr>
          <a:xfrm>
            <a:off x="2034363" y="2856614"/>
            <a:ext cx="8116186" cy="202727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fr-FR" sz="2300" b="1" i="1" dirty="0">
                <a:solidFill>
                  <a:srgbClr val="FFE52C"/>
                </a:solidFill>
              </a:rPr>
              <a:t>« Ut bene sit locus designatus ….. »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282C50D-1396-4097-A72E-4E468857D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3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ut bene sit locus designatus</a:t>
            </a:r>
            <a:r>
              <a:rPr kumimoji="0" lang="fr-FR" altLang="fr-F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0F655A0-FB4B-48C2-AC40-DE0604474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3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ut bene sit locus designatus</a:t>
            </a:r>
            <a:r>
              <a:rPr kumimoji="0" lang="fr-FR" altLang="fr-F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2A85601-B0DF-4BDA-A376-18A8E7EC9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3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ut bene sit locus designatus</a:t>
            </a:r>
            <a:r>
              <a:rPr kumimoji="0" lang="fr-FR" altLang="fr-F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70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5">
            <a:extLst>
              <a:ext uri="{FF2B5EF4-FFF2-40B4-BE49-F238E27FC236}">
                <a16:creationId xmlns:a16="http://schemas.microsoft.com/office/drawing/2014/main" id="{1421A010-4A4A-55F4-96B3-A0EDA2C1D160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5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2" name="Rectangle: Rounded Corners 59">
            <a:extLst>
              <a:ext uri="{FF2B5EF4-FFF2-40B4-BE49-F238E27FC236}">
                <a16:creationId xmlns:a16="http://schemas.microsoft.com/office/drawing/2014/main" id="{6818BFEA-4690-43EB-9B68-E99B2D8A5D7D}"/>
              </a:ext>
            </a:extLst>
          </p:cNvPr>
          <p:cNvSpPr/>
          <p:nvPr/>
        </p:nvSpPr>
        <p:spPr>
          <a:xfrm>
            <a:off x="3073562" y="342532"/>
            <a:ext cx="6198863" cy="986852"/>
          </a:xfrm>
          <a:prstGeom prst="roundRect">
            <a:avLst>
              <a:gd name="adj" fmla="val 29572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123" name="Groupe 122">
            <a:extLst>
              <a:ext uri="{FF2B5EF4-FFF2-40B4-BE49-F238E27FC236}">
                <a16:creationId xmlns:a16="http://schemas.microsoft.com/office/drawing/2014/main" id="{3E8E7349-C33C-418E-9A2F-19B0F46F3205}"/>
              </a:ext>
            </a:extLst>
          </p:cNvPr>
          <p:cNvGrpSpPr/>
          <p:nvPr/>
        </p:nvGrpSpPr>
        <p:grpSpPr>
          <a:xfrm>
            <a:off x="2553575" y="252980"/>
            <a:ext cx="8206574" cy="630942"/>
            <a:chOff x="3291893" y="148112"/>
            <a:chExt cx="6198863" cy="630942"/>
          </a:xfrm>
        </p:grpSpPr>
        <p:sp>
          <p:nvSpPr>
            <p:cNvPr id="124" name="Rectangle: Rounded Corners 59">
              <a:extLst>
                <a:ext uri="{FF2B5EF4-FFF2-40B4-BE49-F238E27FC236}">
                  <a16:creationId xmlns:a16="http://schemas.microsoft.com/office/drawing/2014/main" id="{8F86D1A1-B245-449C-ABFF-CE1742DC4F0B}"/>
                </a:ext>
              </a:extLst>
            </p:cNvPr>
            <p:cNvSpPr/>
            <p:nvPr/>
          </p:nvSpPr>
          <p:spPr>
            <a:xfrm rot="16200000">
              <a:off x="6110206" y="-2621550"/>
              <a:ext cx="562237" cy="6198863"/>
            </a:xfrm>
            <a:prstGeom prst="roundRect">
              <a:avLst>
                <a:gd name="adj" fmla="val 50000"/>
              </a:avLst>
            </a:prstGeom>
            <a:solidFill>
              <a:srgbClr val="3554A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dirty="0">
                <a:ln>
                  <a:noFill/>
                </a:ln>
                <a:solidFill>
                  <a:srgbClr val="3554A2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D99D5CD9-33ED-4771-B4C3-718ABF2C3630}"/>
                </a:ext>
              </a:extLst>
            </p:cNvPr>
            <p:cNvSpPr txBox="1"/>
            <p:nvPr/>
          </p:nvSpPr>
          <p:spPr>
            <a:xfrm>
              <a:off x="3586561" y="148112"/>
              <a:ext cx="590419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500" dirty="0">
                  <a:solidFill>
                    <a:schemeClr val="bg1"/>
                  </a:solidFill>
                  <a:latin typeface="+mj-lt"/>
                  <a:ea typeface="Urbanist ExtraBold" panose="020B0A04040200000203" pitchFamily="34" charset="0"/>
                  <a:cs typeface="Urbanist ExtraBold" panose="020B0A04040200000203" pitchFamily="34" charset="0"/>
                </a:rPr>
                <a:t>Synthèse diagnostic - FFOM</a:t>
              </a:r>
            </a:p>
          </p:txBody>
        </p:sp>
        <p:grpSp>
          <p:nvGrpSpPr>
            <p:cNvPr id="126" name="Groupe 125">
              <a:extLst>
                <a:ext uri="{FF2B5EF4-FFF2-40B4-BE49-F238E27FC236}">
                  <a16:creationId xmlns:a16="http://schemas.microsoft.com/office/drawing/2014/main" id="{84A6A832-AEF8-435A-8537-2988C28678AB}"/>
                </a:ext>
              </a:extLst>
            </p:cNvPr>
            <p:cNvGrpSpPr/>
            <p:nvPr/>
          </p:nvGrpSpPr>
          <p:grpSpPr>
            <a:xfrm>
              <a:off x="3376075" y="279834"/>
              <a:ext cx="378722" cy="378728"/>
              <a:chOff x="2969247" y="5015684"/>
              <a:chExt cx="755368" cy="755380"/>
            </a:xfrm>
          </p:grpSpPr>
          <p:sp>
            <p:nvSpPr>
              <p:cNvPr id="127" name="Forme libre : forme 126">
                <a:extLst>
                  <a:ext uri="{FF2B5EF4-FFF2-40B4-BE49-F238E27FC236}">
                    <a16:creationId xmlns:a16="http://schemas.microsoft.com/office/drawing/2014/main" id="{73D26CB0-7210-4AC4-A146-68713720D6E5}"/>
                  </a:ext>
                </a:extLst>
              </p:cNvPr>
              <p:cNvSpPr/>
              <p:nvPr/>
            </p:nvSpPr>
            <p:spPr>
              <a:xfrm>
                <a:off x="2969247" y="5015684"/>
                <a:ext cx="755368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28" name="Forme libre : forme 127">
                <a:extLst>
                  <a:ext uri="{FF2B5EF4-FFF2-40B4-BE49-F238E27FC236}">
                    <a16:creationId xmlns:a16="http://schemas.microsoft.com/office/drawing/2014/main" id="{652ECA76-B351-48F7-8A4D-A0DE53345554}"/>
                  </a:ext>
                </a:extLst>
              </p:cNvPr>
              <p:cNvSpPr/>
              <p:nvPr/>
            </p:nvSpPr>
            <p:spPr>
              <a:xfrm>
                <a:off x="3040021" y="5041331"/>
                <a:ext cx="178687" cy="654417"/>
              </a:xfrm>
              <a:custGeom>
                <a:avLst/>
                <a:gdLst>
                  <a:gd name="connsiteX0" fmla="*/ 83821 w 178689"/>
                  <a:gd name="connsiteY0" fmla="*/ 180467 h 662558"/>
                  <a:gd name="connsiteX1" fmla="*/ 178690 w 178689"/>
                  <a:gd name="connsiteY1" fmla="*/ 0 h 662558"/>
                  <a:gd name="connsiteX2" fmla="*/ 108332 w 178689"/>
                  <a:gd name="connsiteY2" fmla="*/ 34671 h 662558"/>
                  <a:gd name="connsiteX3" fmla="*/ 46483 w 178689"/>
                  <a:gd name="connsiteY3" fmla="*/ 164973 h 662558"/>
                  <a:gd name="connsiteX4" fmla="*/ 1 w 178689"/>
                  <a:gd name="connsiteY4" fmla="*/ 416560 h 662558"/>
                  <a:gd name="connsiteX5" fmla="*/ 28322 w 178689"/>
                  <a:gd name="connsiteY5" fmla="*/ 606171 h 662558"/>
                  <a:gd name="connsiteX6" fmla="*/ 91695 w 178689"/>
                  <a:gd name="connsiteY6" fmla="*/ 662559 h 662558"/>
                  <a:gd name="connsiteX7" fmla="*/ 83821 w 178689"/>
                  <a:gd name="connsiteY7" fmla="*/ 180340 h 662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8689" h="662558">
                    <a:moveTo>
                      <a:pt x="83821" y="180467"/>
                    </a:moveTo>
                    <a:cubicBezTo>
                      <a:pt x="113285" y="100711"/>
                      <a:pt x="151893" y="38100"/>
                      <a:pt x="178690" y="0"/>
                    </a:cubicBezTo>
                    <a:cubicBezTo>
                      <a:pt x="154052" y="9144"/>
                      <a:pt x="130430" y="20701"/>
                      <a:pt x="108332" y="34671"/>
                    </a:cubicBezTo>
                    <a:cubicBezTo>
                      <a:pt x="87504" y="70358"/>
                      <a:pt x="65406" y="114173"/>
                      <a:pt x="46483" y="164973"/>
                    </a:cubicBezTo>
                    <a:cubicBezTo>
                      <a:pt x="15495" y="248412"/>
                      <a:pt x="-126" y="332994"/>
                      <a:pt x="1" y="416560"/>
                    </a:cubicBezTo>
                    <a:cubicBezTo>
                      <a:pt x="128" y="480568"/>
                      <a:pt x="9653" y="544068"/>
                      <a:pt x="28322" y="606171"/>
                    </a:cubicBezTo>
                    <a:cubicBezTo>
                      <a:pt x="47118" y="627126"/>
                      <a:pt x="68327" y="646049"/>
                      <a:pt x="91695" y="662559"/>
                    </a:cubicBezTo>
                    <a:cubicBezTo>
                      <a:pt x="25782" y="507111"/>
                      <a:pt x="22988" y="345059"/>
                      <a:pt x="83821" y="18034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29" name="Forme libre : forme 128">
                <a:extLst>
                  <a:ext uri="{FF2B5EF4-FFF2-40B4-BE49-F238E27FC236}">
                    <a16:creationId xmlns:a16="http://schemas.microsoft.com/office/drawing/2014/main" id="{71DA6E89-CA83-4BC3-9C59-D7870BE696F8}"/>
                  </a:ext>
                </a:extLst>
              </p:cNvPr>
              <p:cNvSpPr/>
              <p:nvPr/>
            </p:nvSpPr>
            <p:spPr>
              <a:xfrm>
                <a:off x="3487852" y="5180353"/>
                <a:ext cx="192428" cy="549233"/>
              </a:xfrm>
              <a:custGeom>
                <a:avLst/>
                <a:gdLst>
                  <a:gd name="connsiteX0" fmla="*/ 47904 w 192429"/>
                  <a:gd name="connsiteY0" fmla="*/ 431673 h 578103"/>
                  <a:gd name="connsiteX1" fmla="*/ 51587 w 192429"/>
                  <a:gd name="connsiteY1" fmla="*/ 174371 h 578103"/>
                  <a:gd name="connsiteX2" fmla="*/ 176555 w 192429"/>
                  <a:gd name="connsiteY2" fmla="*/ 40386 h 578103"/>
                  <a:gd name="connsiteX3" fmla="*/ 192430 w 192429"/>
                  <a:gd name="connsiteY3" fmla="*/ 34417 h 578103"/>
                  <a:gd name="connsiteX4" fmla="*/ 169062 w 192429"/>
                  <a:gd name="connsiteY4" fmla="*/ 0 h 578103"/>
                  <a:gd name="connsiteX5" fmla="*/ 162331 w 192429"/>
                  <a:gd name="connsiteY5" fmla="*/ 2667 h 578103"/>
                  <a:gd name="connsiteX6" fmla="*/ 12217 w 192429"/>
                  <a:gd name="connsiteY6" fmla="*/ 165735 h 578103"/>
                  <a:gd name="connsiteX7" fmla="*/ 7772 w 192429"/>
                  <a:gd name="connsiteY7" fmla="*/ 435102 h 578103"/>
                  <a:gd name="connsiteX8" fmla="*/ 12471 w 192429"/>
                  <a:gd name="connsiteY8" fmla="*/ 578104 h 578103"/>
                  <a:gd name="connsiteX9" fmla="*/ 54127 w 192429"/>
                  <a:gd name="connsiteY9" fmla="*/ 557784 h 578103"/>
                  <a:gd name="connsiteX10" fmla="*/ 48031 w 192429"/>
                  <a:gd name="connsiteY10" fmla="*/ 431673 h 57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2429" h="578103">
                    <a:moveTo>
                      <a:pt x="47904" y="431673"/>
                    </a:moveTo>
                    <a:cubicBezTo>
                      <a:pt x="41173" y="349377"/>
                      <a:pt x="33426" y="256159"/>
                      <a:pt x="51587" y="174371"/>
                    </a:cubicBezTo>
                    <a:cubicBezTo>
                      <a:pt x="65049" y="114046"/>
                      <a:pt x="107086" y="68961"/>
                      <a:pt x="176555" y="40386"/>
                    </a:cubicBezTo>
                    <a:cubicBezTo>
                      <a:pt x="181889" y="38227"/>
                      <a:pt x="187223" y="36195"/>
                      <a:pt x="192430" y="34417"/>
                    </a:cubicBezTo>
                    <a:cubicBezTo>
                      <a:pt x="185318" y="22479"/>
                      <a:pt x="177444" y="11049"/>
                      <a:pt x="169062" y="0"/>
                    </a:cubicBezTo>
                    <a:cubicBezTo>
                      <a:pt x="166776" y="889"/>
                      <a:pt x="164490" y="1651"/>
                      <a:pt x="162331" y="2667"/>
                    </a:cubicBezTo>
                    <a:cubicBezTo>
                      <a:pt x="80416" y="36068"/>
                      <a:pt x="28473" y="92456"/>
                      <a:pt x="12217" y="165735"/>
                    </a:cubicBezTo>
                    <a:cubicBezTo>
                      <a:pt x="-7214" y="253365"/>
                      <a:pt x="660" y="349885"/>
                      <a:pt x="7772" y="435102"/>
                    </a:cubicBezTo>
                    <a:cubicBezTo>
                      <a:pt x="12090" y="488061"/>
                      <a:pt x="16154" y="538607"/>
                      <a:pt x="12471" y="578104"/>
                    </a:cubicBezTo>
                    <a:cubicBezTo>
                      <a:pt x="26822" y="572262"/>
                      <a:pt x="40665" y="565404"/>
                      <a:pt x="54127" y="557784"/>
                    </a:cubicBezTo>
                    <a:cubicBezTo>
                      <a:pt x="55143" y="520573"/>
                      <a:pt x="51841" y="478028"/>
                      <a:pt x="48031" y="4316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sp>
        <p:nvSpPr>
          <p:cNvPr id="130" name="ZoneTexte 129">
            <a:extLst>
              <a:ext uri="{FF2B5EF4-FFF2-40B4-BE49-F238E27FC236}">
                <a16:creationId xmlns:a16="http://schemas.microsoft.com/office/drawing/2014/main" id="{4E36A02C-4BB1-4EDE-A88A-392A084899CF}"/>
              </a:ext>
            </a:extLst>
          </p:cNvPr>
          <p:cNvSpPr txBox="1"/>
          <p:nvPr/>
        </p:nvSpPr>
        <p:spPr>
          <a:xfrm>
            <a:off x="3282815" y="906371"/>
            <a:ext cx="5754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Nos Forces, Faiblesses</a:t>
            </a:r>
            <a:endParaRPr lang="fr-FR" b="1" i="1" dirty="0">
              <a:ea typeface="Urbanist ExtraBold" panose="020B0A04040200000203" pitchFamily="34" charset="0"/>
              <a:cs typeface="Urbanist ExtraBold" panose="020B0A04040200000203" pitchFamily="34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9886D8F6-1F83-4ABC-A3D5-3388BB017798}"/>
              </a:ext>
            </a:extLst>
          </p:cNvPr>
          <p:cNvGraphicFramePr>
            <a:graphicFrameLocks noGrp="1"/>
          </p:cNvGraphicFramePr>
          <p:nvPr/>
        </p:nvGraphicFramePr>
        <p:xfrm>
          <a:off x="1322567" y="4795981"/>
          <a:ext cx="9548454" cy="1375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4227">
                  <a:extLst>
                    <a:ext uri="{9D8B030D-6E8A-4147-A177-3AD203B41FA5}">
                      <a16:colId xmlns:a16="http://schemas.microsoft.com/office/drawing/2014/main" val="815150066"/>
                    </a:ext>
                  </a:extLst>
                </a:gridCol>
                <a:gridCol w="4774227">
                  <a:extLst>
                    <a:ext uri="{9D8B030D-6E8A-4147-A177-3AD203B41FA5}">
                      <a16:colId xmlns:a16="http://schemas.microsoft.com/office/drawing/2014/main" val="1014677075"/>
                    </a:ext>
                  </a:extLst>
                </a:gridCol>
              </a:tblGrid>
              <a:tr h="2715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accent3"/>
                          </a:solidFill>
                          <a:effectLst/>
                        </a:rPr>
                        <a:t>Important pour l’avenir …</a:t>
                      </a:r>
                      <a:endParaRPr lang="fr-FR" sz="1800" dirty="0">
                        <a:solidFill>
                          <a:schemeClr val="accent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C00000"/>
                          </a:solidFill>
                          <a:effectLst/>
                        </a:rPr>
                        <a:t>Important pour l’avenir …</a:t>
                      </a:r>
                      <a:endParaRPr lang="fr-FR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323161"/>
                  </a:ext>
                </a:extLst>
              </a:tr>
              <a:tr h="1096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accent3"/>
                          </a:solidFill>
                          <a:effectLst/>
                        </a:rPr>
                        <a:t>1.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accent3"/>
                          </a:solidFill>
                          <a:effectLst/>
                        </a:rPr>
                        <a:t>2.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accent3"/>
                          </a:solidFill>
                          <a:effectLst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444119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783D9CE0-A606-4C83-B457-C462946957F2}"/>
              </a:ext>
            </a:extLst>
          </p:cNvPr>
          <p:cNvSpPr txBox="1"/>
          <p:nvPr/>
        </p:nvSpPr>
        <p:spPr>
          <a:xfrm>
            <a:off x="177292" y="869832"/>
            <a:ext cx="2376282" cy="1007181"/>
          </a:xfrm>
          <a:prstGeom prst="rect">
            <a:avLst/>
          </a:prstGeom>
          <a:solidFill>
            <a:srgbClr val="FD9D67"/>
          </a:solidFill>
        </p:spPr>
        <p:txBody>
          <a:bodyPr wrap="square" lIns="72000" tIns="72000" rIns="72000" bIns="72000" rtlCol="0" anchor="ctr" anchorCtr="0">
            <a:spAutoFit/>
          </a:bodyPr>
          <a:lstStyle>
            <a:defPPr>
              <a:defRPr lang="en-US"/>
            </a:defPPr>
            <a:lvl1pPr marL="171450" indent="-171450">
              <a:buFont typeface="Wingdings" panose="05000000000000000000" pitchFamily="2" charset="2"/>
              <a:buChar char="§"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fr-FR" sz="1400" dirty="0"/>
              <a:t>Insérez capture d’écran guide autodiagnostic </a:t>
            </a:r>
          </a:p>
          <a:p>
            <a:r>
              <a:rPr lang="fr-FR" sz="1400" dirty="0"/>
              <a:t>onglet synthese INTERNE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CA61C06-E597-4CA7-86AF-E9932B80DBC8}"/>
              </a:ext>
            </a:extLst>
          </p:cNvPr>
          <p:cNvSpPr txBox="1"/>
          <p:nvPr/>
        </p:nvSpPr>
        <p:spPr>
          <a:xfrm>
            <a:off x="177292" y="4156769"/>
            <a:ext cx="2376282" cy="576293"/>
          </a:xfrm>
          <a:prstGeom prst="rect">
            <a:avLst/>
          </a:prstGeom>
          <a:solidFill>
            <a:srgbClr val="FD9D67"/>
          </a:solidFill>
        </p:spPr>
        <p:txBody>
          <a:bodyPr wrap="square" lIns="72000" tIns="72000" rIns="72000" bIns="72000" rtlCol="0" anchor="ctr" anchorCtr="0">
            <a:spAutoFit/>
          </a:bodyPr>
          <a:lstStyle>
            <a:defPPr>
              <a:defRPr lang="en-US"/>
            </a:defPPr>
            <a:lvl1pPr marL="171450" indent="-171450">
              <a:buFont typeface="Wingdings" panose="05000000000000000000" pitchFamily="2" charset="2"/>
              <a:buChar char="§"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fr-FR" sz="1400" dirty="0"/>
              <a:t>Capture d’écran suite à la réunion de synthèse</a:t>
            </a:r>
          </a:p>
        </p:txBody>
      </p:sp>
    </p:spTree>
    <p:extLst>
      <p:ext uri="{BB962C8B-B14F-4D97-AF65-F5344CB8AC3E}">
        <p14:creationId xmlns:p14="http://schemas.microsoft.com/office/powerpoint/2010/main" val="2815454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5">
            <a:extLst>
              <a:ext uri="{FF2B5EF4-FFF2-40B4-BE49-F238E27FC236}">
                <a16:creationId xmlns:a16="http://schemas.microsoft.com/office/drawing/2014/main" id="{1421A010-4A4A-55F4-96B3-A0EDA2C1D160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6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2" name="Rectangle: Rounded Corners 59">
            <a:extLst>
              <a:ext uri="{FF2B5EF4-FFF2-40B4-BE49-F238E27FC236}">
                <a16:creationId xmlns:a16="http://schemas.microsoft.com/office/drawing/2014/main" id="{6818BFEA-4690-43EB-9B68-E99B2D8A5D7D}"/>
              </a:ext>
            </a:extLst>
          </p:cNvPr>
          <p:cNvSpPr/>
          <p:nvPr/>
        </p:nvSpPr>
        <p:spPr>
          <a:xfrm>
            <a:off x="3073562" y="342532"/>
            <a:ext cx="6198863" cy="986852"/>
          </a:xfrm>
          <a:prstGeom prst="roundRect">
            <a:avLst>
              <a:gd name="adj" fmla="val 29572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123" name="Groupe 122">
            <a:extLst>
              <a:ext uri="{FF2B5EF4-FFF2-40B4-BE49-F238E27FC236}">
                <a16:creationId xmlns:a16="http://schemas.microsoft.com/office/drawing/2014/main" id="{3E8E7349-C33C-418E-9A2F-19B0F46F3205}"/>
              </a:ext>
            </a:extLst>
          </p:cNvPr>
          <p:cNvGrpSpPr/>
          <p:nvPr/>
        </p:nvGrpSpPr>
        <p:grpSpPr>
          <a:xfrm>
            <a:off x="2553575" y="252980"/>
            <a:ext cx="8206574" cy="630942"/>
            <a:chOff x="3291893" y="148112"/>
            <a:chExt cx="6198863" cy="630942"/>
          </a:xfrm>
        </p:grpSpPr>
        <p:sp>
          <p:nvSpPr>
            <p:cNvPr id="124" name="Rectangle: Rounded Corners 59">
              <a:extLst>
                <a:ext uri="{FF2B5EF4-FFF2-40B4-BE49-F238E27FC236}">
                  <a16:creationId xmlns:a16="http://schemas.microsoft.com/office/drawing/2014/main" id="{8F86D1A1-B245-449C-ABFF-CE1742DC4F0B}"/>
                </a:ext>
              </a:extLst>
            </p:cNvPr>
            <p:cNvSpPr/>
            <p:nvPr/>
          </p:nvSpPr>
          <p:spPr>
            <a:xfrm rot="16200000">
              <a:off x="6110206" y="-2621550"/>
              <a:ext cx="562237" cy="6198863"/>
            </a:xfrm>
            <a:prstGeom prst="roundRect">
              <a:avLst>
                <a:gd name="adj" fmla="val 50000"/>
              </a:avLst>
            </a:prstGeom>
            <a:solidFill>
              <a:srgbClr val="3554A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dirty="0">
                <a:ln>
                  <a:noFill/>
                </a:ln>
                <a:solidFill>
                  <a:srgbClr val="3554A2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D99D5CD9-33ED-4771-B4C3-718ABF2C3630}"/>
                </a:ext>
              </a:extLst>
            </p:cNvPr>
            <p:cNvSpPr txBox="1"/>
            <p:nvPr/>
          </p:nvSpPr>
          <p:spPr>
            <a:xfrm>
              <a:off x="3586561" y="148112"/>
              <a:ext cx="590419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500" dirty="0">
                  <a:solidFill>
                    <a:schemeClr val="bg1"/>
                  </a:solidFill>
                  <a:latin typeface="+mj-lt"/>
                  <a:ea typeface="Urbanist ExtraBold" panose="020B0A04040200000203" pitchFamily="34" charset="0"/>
                  <a:cs typeface="Urbanist ExtraBold" panose="020B0A04040200000203" pitchFamily="34" charset="0"/>
                </a:rPr>
                <a:t>Synthèse diagnostic - FFOM</a:t>
              </a:r>
            </a:p>
          </p:txBody>
        </p:sp>
        <p:grpSp>
          <p:nvGrpSpPr>
            <p:cNvPr id="126" name="Groupe 125">
              <a:extLst>
                <a:ext uri="{FF2B5EF4-FFF2-40B4-BE49-F238E27FC236}">
                  <a16:creationId xmlns:a16="http://schemas.microsoft.com/office/drawing/2014/main" id="{84A6A832-AEF8-435A-8537-2988C28678AB}"/>
                </a:ext>
              </a:extLst>
            </p:cNvPr>
            <p:cNvGrpSpPr/>
            <p:nvPr/>
          </p:nvGrpSpPr>
          <p:grpSpPr>
            <a:xfrm>
              <a:off x="3376075" y="279834"/>
              <a:ext cx="378722" cy="378728"/>
              <a:chOff x="2969247" y="5015684"/>
              <a:chExt cx="755368" cy="755380"/>
            </a:xfrm>
          </p:grpSpPr>
          <p:sp>
            <p:nvSpPr>
              <p:cNvPr id="127" name="Forme libre : forme 126">
                <a:extLst>
                  <a:ext uri="{FF2B5EF4-FFF2-40B4-BE49-F238E27FC236}">
                    <a16:creationId xmlns:a16="http://schemas.microsoft.com/office/drawing/2014/main" id="{73D26CB0-7210-4AC4-A146-68713720D6E5}"/>
                  </a:ext>
                </a:extLst>
              </p:cNvPr>
              <p:cNvSpPr/>
              <p:nvPr/>
            </p:nvSpPr>
            <p:spPr>
              <a:xfrm>
                <a:off x="2969247" y="5015684"/>
                <a:ext cx="755368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28" name="Forme libre : forme 127">
                <a:extLst>
                  <a:ext uri="{FF2B5EF4-FFF2-40B4-BE49-F238E27FC236}">
                    <a16:creationId xmlns:a16="http://schemas.microsoft.com/office/drawing/2014/main" id="{652ECA76-B351-48F7-8A4D-A0DE53345554}"/>
                  </a:ext>
                </a:extLst>
              </p:cNvPr>
              <p:cNvSpPr/>
              <p:nvPr/>
            </p:nvSpPr>
            <p:spPr>
              <a:xfrm>
                <a:off x="3040021" y="5041331"/>
                <a:ext cx="178687" cy="654417"/>
              </a:xfrm>
              <a:custGeom>
                <a:avLst/>
                <a:gdLst>
                  <a:gd name="connsiteX0" fmla="*/ 83821 w 178689"/>
                  <a:gd name="connsiteY0" fmla="*/ 180467 h 662558"/>
                  <a:gd name="connsiteX1" fmla="*/ 178690 w 178689"/>
                  <a:gd name="connsiteY1" fmla="*/ 0 h 662558"/>
                  <a:gd name="connsiteX2" fmla="*/ 108332 w 178689"/>
                  <a:gd name="connsiteY2" fmla="*/ 34671 h 662558"/>
                  <a:gd name="connsiteX3" fmla="*/ 46483 w 178689"/>
                  <a:gd name="connsiteY3" fmla="*/ 164973 h 662558"/>
                  <a:gd name="connsiteX4" fmla="*/ 1 w 178689"/>
                  <a:gd name="connsiteY4" fmla="*/ 416560 h 662558"/>
                  <a:gd name="connsiteX5" fmla="*/ 28322 w 178689"/>
                  <a:gd name="connsiteY5" fmla="*/ 606171 h 662558"/>
                  <a:gd name="connsiteX6" fmla="*/ 91695 w 178689"/>
                  <a:gd name="connsiteY6" fmla="*/ 662559 h 662558"/>
                  <a:gd name="connsiteX7" fmla="*/ 83821 w 178689"/>
                  <a:gd name="connsiteY7" fmla="*/ 180340 h 662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8689" h="662558">
                    <a:moveTo>
                      <a:pt x="83821" y="180467"/>
                    </a:moveTo>
                    <a:cubicBezTo>
                      <a:pt x="113285" y="100711"/>
                      <a:pt x="151893" y="38100"/>
                      <a:pt x="178690" y="0"/>
                    </a:cubicBezTo>
                    <a:cubicBezTo>
                      <a:pt x="154052" y="9144"/>
                      <a:pt x="130430" y="20701"/>
                      <a:pt x="108332" y="34671"/>
                    </a:cubicBezTo>
                    <a:cubicBezTo>
                      <a:pt x="87504" y="70358"/>
                      <a:pt x="65406" y="114173"/>
                      <a:pt x="46483" y="164973"/>
                    </a:cubicBezTo>
                    <a:cubicBezTo>
                      <a:pt x="15495" y="248412"/>
                      <a:pt x="-126" y="332994"/>
                      <a:pt x="1" y="416560"/>
                    </a:cubicBezTo>
                    <a:cubicBezTo>
                      <a:pt x="128" y="480568"/>
                      <a:pt x="9653" y="544068"/>
                      <a:pt x="28322" y="606171"/>
                    </a:cubicBezTo>
                    <a:cubicBezTo>
                      <a:pt x="47118" y="627126"/>
                      <a:pt x="68327" y="646049"/>
                      <a:pt x="91695" y="662559"/>
                    </a:cubicBezTo>
                    <a:cubicBezTo>
                      <a:pt x="25782" y="507111"/>
                      <a:pt x="22988" y="345059"/>
                      <a:pt x="83821" y="18034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29" name="Forme libre : forme 128">
                <a:extLst>
                  <a:ext uri="{FF2B5EF4-FFF2-40B4-BE49-F238E27FC236}">
                    <a16:creationId xmlns:a16="http://schemas.microsoft.com/office/drawing/2014/main" id="{71DA6E89-CA83-4BC3-9C59-D7870BE696F8}"/>
                  </a:ext>
                </a:extLst>
              </p:cNvPr>
              <p:cNvSpPr/>
              <p:nvPr/>
            </p:nvSpPr>
            <p:spPr>
              <a:xfrm>
                <a:off x="3487852" y="5180353"/>
                <a:ext cx="192428" cy="549233"/>
              </a:xfrm>
              <a:custGeom>
                <a:avLst/>
                <a:gdLst>
                  <a:gd name="connsiteX0" fmla="*/ 47904 w 192429"/>
                  <a:gd name="connsiteY0" fmla="*/ 431673 h 578103"/>
                  <a:gd name="connsiteX1" fmla="*/ 51587 w 192429"/>
                  <a:gd name="connsiteY1" fmla="*/ 174371 h 578103"/>
                  <a:gd name="connsiteX2" fmla="*/ 176555 w 192429"/>
                  <a:gd name="connsiteY2" fmla="*/ 40386 h 578103"/>
                  <a:gd name="connsiteX3" fmla="*/ 192430 w 192429"/>
                  <a:gd name="connsiteY3" fmla="*/ 34417 h 578103"/>
                  <a:gd name="connsiteX4" fmla="*/ 169062 w 192429"/>
                  <a:gd name="connsiteY4" fmla="*/ 0 h 578103"/>
                  <a:gd name="connsiteX5" fmla="*/ 162331 w 192429"/>
                  <a:gd name="connsiteY5" fmla="*/ 2667 h 578103"/>
                  <a:gd name="connsiteX6" fmla="*/ 12217 w 192429"/>
                  <a:gd name="connsiteY6" fmla="*/ 165735 h 578103"/>
                  <a:gd name="connsiteX7" fmla="*/ 7772 w 192429"/>
                  <a:gd name="connsiteY7" fmla="*/ 435102 h 578103"/>
                  <a:gd name="connsiteX8" fmla="*/ 12471 w 192429"/>
                  <a:gd name="connsiteY8" fmla="*/ 578104 h 578103"/>
                  <a:gd name="connsiteX9" fmla="*/ 54127 w 192429"/>
                  <a:gd name="connsiteY9" fmla="*/ 557784 h 578103"/>
                  <a:gd name="connsiteX10" fmla="*/ 48031 w 192429"/>
                  <a:gd name="connsiteY10" fmla="*/ 431673 h 57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2429" h="578103">
                    <a:moveTo>
                      <a:pt x="47904" y="431673"/>
                    </a:moveTo>
                    <a:cubicBezTo>
                      <a:pt x="41173" y="349377"/>
                      <a:pt x="33426" y="256159"/>
                      <a:pt x="51587" y="174371"/>
                    </a:cubicBezTo>
                    <a:cubicBezTo>
                      <a:pt x="65049" y="114046"/>
                      <a:pt x="107086" y="68961"/>
                      <a:pt x="176555" y="40386"/>
                    </a:cubicBezTo>
                    <a:cubicBezTo>
                      <a:pt x="181889" y="38227"/>
                      <a:pt x="187223" y="36195"/>
                      <a:pt x="192430" y="34417"/>
                    </a:cubicBezTo>
                    <a:cubicBezTo>
                      <a:pt x="185318" y="22479"/>
                      <a:pt x="177444" y="11049"/>
                      <a:pt x="169062" y="0"/>
                    </a:cubicBezTo>
                    <a:cubicBezTo>
                      <a:pt x="166776" y="889"/>
                      <a:pt x="164490" y="1651"/>
                      <a:pt x="162331" y="2667"/>
                    </a:cubicBezTo>
                    <a:cubicBezTo>
                      <a:pt x="80416" y="36068"/>
                      <a:pt x="28473" y="92456"/>
                      <a:pt x="12217" y="165735"/>
                    </a:cubicBezTo>
                    <a:cubicBezTo>
                      <a:pt x="-7214" y="253365"/>
                      <a:pt x="660" y="349885"/>
                      <a:pt x="7772" y="435102"/>
                    </a:cubicBezTo>
                    <a:cubicBezTo>
                      <a:pt x="12090" y="488061"/>
                      <a:pt x="16154" y="538607"/>
                      <a:pt x="12471" y="578104"/>
                    </a:cubicBezTo>
                    <a:cubicBezTo>
                      <a:pt x="26822" y="572262"/>
                      <a:pt x="40665" y="565404"/>
                      <a:pt x="54127" y="557784"/>
                    </a:cubicBezTo>
                    <a:cubicBezTo>
                      <a:pt x="55143" y="520573"/>
                      <a:pt x="51841" y="478028"/>
                      <a:pt x="48031" y="4316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sp>
        <p:nvSpPr>
          <p:cNvPr id="130" name="ZoneTexte 129">
            <a:extLst>
              <a:ext uri="{FF2B5EF4-FFF2-40B4-BE49-F238E27FC236}">
                <a16:creationId xmlns:a16="http://schemas.microsoft.com/office/drawing/2014/main" id="{4E36A02C-4BB1-4EDE-A88A-392A084899CF}"/>
              </a:ext>
            </a:extLst>
          </p:cNvPr>
          <p:cNvSpPr txBox="1"/>
          <p:nvPr/>
        </p:nvSpPr>
        <p:spPr>
          <a:xfrm>
            <a:off x="3282815" y="906371"/>
            <a:ext cx="5754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Opportunités, Menaces</a:t>
            </a:r>
            <a:endParaRPr lang="fr-FR" b="1" i="1" dirty="0">
              <a:ea typeface="Urbanist ExtraBold" panose="020B0A04040200000203" pitchFamily="34" charset="0"/>
              <a:cs typeface="Urbanist ExtraBold" panose="020B0A04040200000203" pitchFamily="34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9886D8F6-1F83-4ABC-A3D5-3388BB017798}"/>
              </a:ext>
            </a:extLst>
          </p:cNvPr>
          <p:cNvGraphicFramePr>
            <a:graphicFrameLocks noGrp="1"/>
          </p:cNvGraphicFramePr>
          <p:nvPr/>
        </p:nvGraphicFramePr>
        <p:xfrm>
          <a:off x="1354838" y="4568988"/>
          <a:ext cx="9703336" cy="15270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51668">
                  <a:extLst>
                    <a:ext uri="{9D8B030D-6E8A-4147-A177-3AD203B41FA5}">
                      <a16:colId xmlns:a16="http://schemas.microsoft.com/office/drawing/2014/main" val="815150066"/>
                    </a:ext>
                  </a:extLst>
                </a:gridCol>
                <a:gridCol w="4851668">
                  <a:extLst>
                    <a:ext uri="{9D8B030D-6E8A-4147-A177-3AD203B41FA5}">
                      <a16:colId xmlns:a16="http://schemas.microsoft.com/office/drawing/2014/main" val="1014677075"/>
                    </a:ext>
                  </a:extLst>
                </a:gridCol>
              </a:tblGrid>
              <a:tr h="3094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accent3"/>
                          </a:solidFill>
                          <a:effectLst/>
                        </a:rPr>
                        <a:t>Important pour l’avenir …</a:t>
                      </a:r>
                      <a:endParaRPr lang="fr-FR" sz="1800" dirty="0">
                        <a:solidFill>
                          <a:schemeClr val="accent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rgbClr val="C00000"/>
                          </a:solidFill>
                          <a:effectLst/>
                        </a:rPr>
                        <a:t>Important pour l’avenir …</a:t>
                      </a:r>
                      <a:endParaRPr lang="fr-FR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323161"/>
                  </a:ext>
                </a:extLst>
              </a:tr>
              <a:tr h="12175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accent3"/>
                          </a:solidFill>
                          <a:effectLst/>
                        </a:rPr>
                        <a:t>1.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accent3"/>
                          </a:solidFill>
                          <a:effectLst/>
                        </a:rPr>
                        <a:t>2.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accent3"/>
                          </a:solidFill>
                          <a:effectLst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444119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9DE31501-B58E-4E8C-93ED-39447EA9E446}"/>
              </a:ext>
            </a:extLst>
          </p:cNvPr>
          <p:cNvSpPr txBox="1"/>
          <p:nvPr/>
        </p:nvSpPr>
        <p:spPr>
          <a:xfrm>
            <a:off x="166696" y="4014344"/>
            <a:ext cx="2376283" cy="576293"/>
          </a:xfrm>
          <a:prstGeom prst="rect">
            <a:avLst/>
          </a:prstGeom>
          <a:solidFill>
            <a:srgbClr val="FD9D67"/>
          </a:solidFill>
        </p:spPr>
        <p:txBody>
          <a:bodyPr wrap="square" lIns="72000" tIns="72000" rIns="72000" bIns="72000" rtlCol="0" anchor="ctr" anchorCtr="0">
            <a:spAutoFit/>
          </a:bodyPr>
          <a:lstStyle>
            <a:defPPr>
              <a:defRPr lang="en-US"/>
            </a:defPPr>
            <a:lvl1pPr marL="171450" indent="-171450">
              <a:buFont typeface="Wingdings" panose="05000000000000000000" pitchFamily="2" charset="2"/>
              <a:buChar char="§"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fr-FR" sz="1400" dirty="0"/>
              <a:t>Capture d’écran suite à la réunion de synthèse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F1C795C-07F1-4537-A555-2C7195748813}"/>
              </a:ext>
            </a:extLst>
          </p:cNvPr>
          <p:cNvSpPr txBox="1"/>
          <p:nvPr/>
        </p:nvSpPr>
        <p:spPr>
          <a:xfrm>
            <a:off x="177292" y="869832"/>
            <a:ext cx="2523964" cy="1007181"/>
          </a:xfrm>
          <a:prstGeom prst="rect">
            <a:avLst/>
          </a:prstGeom>
          <a:solidFill>
            <a:srgbClr val="FD9D67"/>
          </a:solidFill>
        </p:spPr>
        <p:txBody>
          <a:bodyPr wrap="square" lIns="72000" tIns="72000" rIns="72000" bIns="72000" rtlCol="0" anchor="ctr" anchorCtr="0">
            <a:spAutoFit/>
          </a:bodyPr>
          <a:lstStyle>
            <a:defPPr>
              <a:defRPr lang="en-US"/>
            </a:defPPr>
            <a:lvl1pPr marL="171450" indent="-171450">
              <a:buFont typeface="Wingdings" panose="05000000000000000000" pitchFamily="2" charset="2"/>
              <a:buChar char="§"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fr-FR" sz="1400" dirty="0"/>
              <a:t>Insérez capture d’écran guide autodiagnostic </a:t>
            </a:r>
          </a:p>
          <a:p>
            <a:r>
              <a:rPr lang="fr-FR" sz="1400" dirty="0"/>
              <a:t>onglet synthèse EXTERNE</a:t>
            </a:r>
          </a:p>
        </p:txBody>
      </p:sp>
    </p:spTree>
    <p:extLst>
      <p:ext uri="{BB962C8B-B14F-4D97-AF65-F5344CB8AC3E}">
        <p14:creationId xmlns:p14="http://schemas.microsoft.com/office/powerpoint/2010/main" val="2994945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5">
            <a:extLst>
              <a:ext uri="{FF2B5EF4-FFF2-40B4-BE49-F238E27FC236}">
                <a16:creationId xmlns:a16="http://schemas.microsoft.com/office/drawing/2014/main" id="{1421A010-4A4A-55F4-96B3-A0EDA2C1D160}"/>
              </a:ext>
            </a:extLst>
          </p:cNvPr>
          <p:cNvSpPr txBox="1">
            <a:spLocks/>
          </p:cNvSpPr>
          <p:nvPr/>
        </p:nvSpPr>
        <p:spPr>
          <a:xfrm>
            <a:off x="177292" y="6417078"/>
            <a:ext cx="364887" cy="2701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F439014-E629-42E3-A58B-61A0F1C8CFFE}" type="slidenum">
              <a:rPr lang="fr-FR" sz="1000" b="1" smtClean="0">
                <a:solidFill>
                  <a:schemeClr val="tx1"/>
                </a:solidFill>
                <a:latin typeface="+mj-lt"/>
              </a:rPr>
              <a:pPr algn="r"/>
              <a:t>7</a:t>
            </a:fld>
            <a:endParaRPr lang="fr-FR" sz="1000" b="1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85" name="Groupe 84">
            <a:extLst>
              <a:ext uri="{FF2B5EF4-FFF2-40B4-BE49-F238E27FC236}">
                <a16:creationId xmlns:a16="http://schemas.microsoft.com/office/drawing/2014/main" id="{9EA95365-EDF1-4855-9251-B4B45EABA3B3}"/>
              </a:ext>
            </a:extLst>
          </p:cNvPr>
          <p:cNvGrpSpPr/>
          <p:nvPr/>
        </p:nvGrpSpPr>
        <p:grpSpPr>
          <a:xfrm>
            <a:off x="542179" y="1685138"/>
            <a:ext cx="10962249" cy="4768625"/>
            <a:chOff x="1019444" y="1608088"/>
            <a:chExt cx="10145957" cy="4021520"/>
          </a:xfrm>
        </p:grpSpPr>
        <p:grpSp>
          <p:nvGrpSpPr>
            <p:cNvPr id="86" name="Groupe 85">
              <a:extLst>
                <a:ext uri="{FF2B5EF4-FFF2-40B4-BE49-F238E27FC236}">
                  <a16:creationId xmlns:a16="http://schemas.microsoft.com/office/drawing/2014/main" id="{BD4933CB-B396-41A1-9487-816191E63D24}"/>
                </a:ext>
              </a:extLst>
            </p:cNvPr>
            <p:cNvGrpSpPr/>
            <p:nvPr/>
          </p:nvGrpSpPr>
          <p:grpSpPr>
            <a:xfrm>
              <a:off x="1019444" y="1608088"/>
              <a:ext cx="4953819" cy="1903159"/>
              <a:chOff x="1019444" y="1608088"/>
              <a:chExt cx="4953819" cy="1903159"/>
            </a:xfrm>
          </p:grpSpPr>
          <p:grpSp>
            <p:nvGrpSpPr>
              <p:cNvPr id="114" name="Groupe 113">
                <a:extLst>
                  <a:ext uri="{FF2B5EF4-FFF2-40B4-BE49-F238E27FC236}">
                    <a16:creationId xmlns:a16="http://schemas.microsoft.com/office/drawing/2014/main" id="{5369E4A7-1F66-4637-9BA7-6F9AC874A381}"/>
                  </a:ext>
                </a:extLst>
              </p:cNvPr>
              <p:cNvGrpSpPr/>
              <p:nvPr/>
            </p:nvGrpSpPr>
            <p:grpSpPr>
              <a:xfrm>
                <a:off x="1019444" y="1737675"/>
                <a:ext cx="881412" cy="881412"/>
                <a:chOff x="1019444" y="1737675"/>
                <a:chExt cx="881412" cy="881412"/>
              </a:xfrm>
            </p:grpSpPr>
            <p:sp>
              <p:nvSpPr>
                <p:cNvPr id="120" name="Teardrop 9">
                  <a:extLst>
                    <a:ext uri="{FF2B5EF4-FFF2-40B4-BE49-F238E27FC236}">
                      <a16:creationId xmlns:a16="http://schemas.microsoft.com/office/drawing/2014/main" id="{0A5DE982-8CDF-47D9-A941-5881A88C76D6}"/>
                    </a:ext>
                  </a:extLst>
                </p:cNvPr>
                <p:cNvSpPr/>
                <p:nvPr/>
              </p:nvSpPr>
              <p:spPr>
                <a:xfrm rot="18900000" flipV="1">
                  <a:off x="1019444" y="1737675"/>
                  <a:ext cx="881412" cy="881412"/>
                </a:xfrm>
                <a:prstGeom prst="teardrop">
                  <a:avLst/>
                </a:prstGeom>
                <a:solidFill>
                  <a:srgbClr val="A88FD9"/>
                </a:solidFill>
                <a:ln>
                  <a:noFill/>
                </a:ln>
                <a:effectLst>
                  <a:outerShdw blurRad="57150" dist="19050" dir="5400000" algn="ctr" rotWithShape="0">
                    <a:srgbClr val="000000">
                      <a:alpha val="63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1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ea typeface="Roboto Black" panose="02000000000000000000" pitchFamily="2" charset="0"/>
                    <a:cs typeface="+mn-cs"/>
                  </a:endParaRPr>
                </a:p>
              </p:txBody>
            </p:sp>
            <p:sp>
              <p:nvSpPr>
                <p:cNvPr id="121" name="TextBox 13">
                  <a:extLst>
                    <a:ext uri="{FF2B5EF4-FFF2-40B4-BE49-F238E27FC236}">
                      <a16:creationId xmlns:a16="http://schemas.microsoft.com/office/drawing/2014/main" id="{46C247F9-5A0B-423F-8F1B-A50FECFD8979}"/>
                    </a:ext>
                  </a:extLst>
                </p:cNvPr>
                <p:cNvSpPr txBox="1"/>
                <p:nvPr/>
              </p:nvSpPr>
              <p:spPr>
                <a:xfrm>
                  <a:off x="1189334" y="1855215"/>
                  <a:ext cx="455774" cy="5450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3600" b="1" i="0" u="none" strike="noStrike" kern="0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+mj-lt"/>
                      <a:ea typeface="Roboto Black" panose="02000000000000000000" pitchFamily="2" charset="0"/>
                    </a:rPr>
                    <a:t>F</a:t>
                  </a:r>
                </a:p>
              </p:txBody>
            </p:sp>
          </p:grpSp>
          <p:grpSp>
            <p:nvGrpSpPr>
              <p:cNvPr id="115" name="Groupe 114">
                <a:extLst>
                  <a:ext uri="{FF2B5EF4-FFF2-40B4-BE49-F238E27FC236}">
                    <a16:creationId xmlns:a16="http://schemas.microsoft.com/office/drawing/2014/main" id="{0C54EAE0-7AFB-4A2E-A479-1DC6F077D134}"/>
                  </a:ext>
                </a:extLst>
              </p:cNvPr>
              <p:cNvGrpSpPr/>
              <p:nvPr/>
            </p:nvGrpSpPr>
            <p:grpSpPr>
              <a:xfrm>
                <a:off x="2443003" y="1608088"/>
                <a:ext cx="3530260" cy="1903159"/>
                <a:chOff x="2443003" y="1608088"/>
                <a:chExt cx="3530260" cy="1903159"/>
              </a:xfrm>
            </p:grpSpPr>
            <p:sp>
              <p:nvSpPr>
                <p:cNvPr id="116" name="Speech Bubble: Rectangle with Corners Rounded 129">
                  <a:extLst>
                    <a:ext uri="{FF2B5EF4-FFF2-40B4-BE49-F238E27FC236}">
                      <a16:creationId xmlns:a16="http://schemas.microsoft.com/office/drawing/2014/main" id="{431AE7FE-126E-4343-BE90-E5A1D92AEAD0}"/>
                    </a:ext>
                  </a:extLst>
                </p:cNvPr>
                <p:cNvSpPr/>
                <p:nvPr/>
              </p:nvSpPr>
              <p:spPr>
                <a:xfrm rot="5400000">
                  <a:off x="3256553" y="794538"/>
                  <a:ext cx="1903159" cy="3530260"/>
                </a:xfrm>
                <a:prstGeom prst="wedgeRoundRectCallout">
                  <a:avLst>
                    <a:gd name="adj1" fmla="val -20981"/>
                    <a:gd name="adj2" fmla="val 56158"/>
                    <a:gd name="adj3" fmla="val 16667"/>
                  </a:avLst>
                </a:prstGeom>
                <a:solidFill>
                  <a:srgbClr val="A88FD9"/>
                </a:solidFill>
                <a:ln>
                  <a:noFill/>
                </a:ln>
                <a:effectLst>
                  <a:outerShdw blurRad="57150" dist="19050" dir="5400000" algn="ctr" rotWithShape="0">
                    <a:srgbClr val="000000">
                      <a:alpha val="63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ea typeface="+mn-ea"/>
                    <a:cs typeface="+mn-cs"/>
                  </a:endParaRPr>
                </a:p>
              </p:txBody>
            </p:sp>
            <p:grpSp>
              <p:nvGrpSpPr>
                <p:cNvPr id="117" name="Groupe 116">
                  <a:extLst>
                    <a:ext uri="{FF2B5EF4-FFF2-40B4-BE49-F238E27FC236}">
                      <a16:creationId xmlns:a16="http://schemas.microsoft.com/office/drawing/2014/main" id="{076264D6-4B5C-4E77-A45E-EEC0F8022EFC}"/>
                    </a:ext>
                  </a:extLst>
                </p:cNvPr>
                <p:cNvGrpSpPr/>
                <p:nvPr/>
              </p:nvGrpSpPr>
              <p:grpSpPr>
                <a:xfrm>
                  <a:off x="2717192" y="1689247"/>
                  <a:ext cx="2861399" cy="1303864"/>
                  <a:chOff x="2717192" y="1532902"/>
                  <a:chExt cx="2861399" cy="1303864"/>
                </a:xfrm>
              </p:grpSpPr>
              <p:sp>
                <p:nvSpPr>
                  <p:cNvPr id="118" name="Text Placeholder 2">
                    <a:extLst>
                      <a:ext uri="{FF2B5EF4-FFF2-40B4-BE49-F238E27FC236}">
                        <a16:creationId xmlns:a16="http://schemas.microsoft.com/office/drawing/2014/main" id="{59CD06AF-7EF4-43DA-B073-D36D6F1AC6D1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925909" y="1532902"/>
                    <a:ext cx="2013460" cy="261780"/>
                  </a:xfrm>
                  <a:prstGeom prst="rect">
                    <a:avLst/>
                  </a:prstGeom>
                  <a:noFill/>
                </p:spPr>
                <p:txBody>
                  <a:bodyPr vert="horz" lIns="91440" tIns="45720" rIns="91440" bIns="45720" rtlCol="0" anchor="ctr">
                    <a:noAutofit/>
                  </a:bodyPr>
                  <a:lstStyle>
                    <a:defPPr>
                      <a:defRPr lang="en-US"/>
                    </a:defPPr>
                    <a:lvl1pPr marL="0" algn="ctr" defTabSz="914400" rtl="0" eaLnBrk="1" latinLnBrk="0" hangingPunct="1">
                      <a:defRPr sz="1200" kern="1200">
                        <a:solidFill>
                          <a:schemeClr val="tx1">
                            <a:tint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lt"/>
                        <a:ea typeface="Roboto Black" panose="02000000000000000000" pitchFamily="2" charset="0"/>
                        <a:cs typeface="Roboto Black" panose="02000000000000000000" pitchFamily="2" charset="0"/>
                      </a:rPr>
                      <a:t>Forces</a:t>
                    </a:r>
                  </a:p>
                </p:txBody>
              </p:sp>
              <p:sp>
                <p:nvSpPr>
                  <p:cNvPr id="119" name="TextBox 19">
                    <a:extLst>
                      <a:ext uri="{FF2B5EF4-FFF2-40B4-BE49-F238E27FC236}">
                        <a16:creationId xmlns:a16="http://schemas.microsoft.com/office/drawing/2014/main" id="{668F2C5F-F4F5-4CAB-812B-4129CC74E3CB}"/>
                      </a:ext>
                    </a:extLst>
                  </p:cNvPr>
                  <p:cNvSpPr txBox="1"/>
                  <p:nvPr/>
                </p:nvSpPr>
                <p:spPr>
                  <a:xfrm>
                    <a:off x="2717192" y="1862995"/>
                    <a:ext cx="2861399" cy="97377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lang="fr-FR" sz="1600" kern="0" dirty="0">
                        <a:solidFill>
                          <a:srgbClr val="FFFFFF"/>
                        </a:solidFill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kumimoji="0" lang="fr-FR" sz="16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lang="fr-FR" sz="1600" kern="0" dirty="0">
                        <a:solidFill>
                          <a:srgbClr val="FFFFFF"/>
                        </a:solidFill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kumimoji="0" lang="fr-FR" sz="16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…</a:t>
                    </a:r>
                  </a:p>
                </p:txBody>
              </p:sp>
            </p:grpSp>
          </p:grpSp>
        </p:grpSp>
        <p:grpSp>
          <p:nvGrpSpPr>
            <p:cNvPr id="87" name="Groupe 86">
              <a:extLst>
                <a:ext uri="{FF2B5EF4-FFF2-40B4-BE49-F238E27FC236}">
                  <a16:creationId xmlns:a16="http://schemas.microsoft.com/office/drawing/2014/main" id="{05CFA95F-2CF8-495F-8177-DF33CC967FE7}"/>
                </a:ext>
              </a:extLst>
            </p:cNvPr>
            <p:cNvGrpSpPr/>
            <p:nvPr/>
          </p:nvGrpSpPr>
          <p:grpSpPr>
            <a:xfrm>
              <a:off x="6253007" y="1608088"/>
              <a:ext cx="4912394" cy="1903159"/>
              <a:chOff x="6253007" y="1608088"/>
              <a:chExt cx="4912394" cy="1903159"/>
            </a:xfrm>
          </p:grpSpPr>
          <p:grpSp>
            <p:nvGrpSpPr>
              <p:cNvPr id="106" name="Groupe 105">
                <a:extLst>
                  <a:ext uri="{FF2B5EF4-FFF2-40B4-BE49-F238E27FC236}">
                    <a16:creationId xmlns:a16="http://schemas.microsoft.com/office/drawing/2014/main" id="{7428548E-AF62-47FE-8C2B-5148BCC4FAF9}"/>
                  </a:ext>
                </a:extLst>
              </p:cNvPr>
              <p:cNvGrpSpPr/>
              <p:nvPr/>
            </p:nvGrpSpPr>
            <p:grpSpPr>
              <a:xfrm>
                <a:off x="10283989" y="1737677"/>
                <a:ext cx="881412" cy="881412"/>
                <a:chOff x="10283989" y="1737677"/>
                <a:chExt cx="881412" cy="881412"/>
              </a:xfrm>
            </p:grpSpPr>
            <p:sp>
              <p:nvSpPr>
                <p:cNvPr id="112" name="Teardrop 7">
                  <a:extLst>
                    <a:ext uri="{FF2B5EF4-FFF2-40B4-BE49-F238E27FC236}">
                      <a16:creationId xmlns:a16="http://schemas.microsoft.com/office/drawing/2014/main" id="{8C6343D6-4CCA-434C-9461-A6009DB8678E}"/>
                    </a:ext>
                  </a:extLst>
                </p:cNvPr>
                <p:cNvSpPr/>
                <p:nvPr/>
              </p:nvSpPr>
              <p:spPr>
                <a:xfrm rot="2700000" flipH="1" flipV="1">
                  <a:off x="10283989" y="1737677"/>
                  <a:ext cx="881412" cy="881412"/>
                </a:xfrm>
                <a:prstGeom prst="teardrop">
                  <a:avLst/>
                </a:prstGeom>
                <a:solidFill>
                  <a:schemeClr val="accent6"/>
                </a:solidFill>
                <a:ln>
                  <a:noFill/>
                </a:ln>
                <a:effectLst>
                  <a:outerShdw blurRad="57150" dist="19050" dir="5400000" algn="ctr" rotWithShape="0">
                    <a:srgbClr val="000000">
                      <a:alpha val="63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1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ea typeface="Roboto Black" panose="02000000000000000000" pitchFamily="2" charset="0"/>
                    <a:cs typeface="+mn-cs"/>
                  </a:endParaRPr>
                </a:p>
              </p:txBody>
            </p:sp>
            <p:sp>
              <p:nvSpPr>
                <p:cNvPr id="113" name="TextBox 14">
                  <a:extLst>
                    <a:ext uri="{FF2B5EF4-FFF2-40B4-BE49-F238E27FC236}">
                      <a16:creationId xmlns:a16="http://schemas.microsoft.com/office/drawing/2014/main" id="{85B9E4BD-B13E-4711-AC51-E097EB7F7CDB}"/>
                    </a:ext>
                  </a:extLst>
                </p:cNvPr>
                <p:cNvSpPr txBox="1"/>
                <p:nvPr/>
              </p:nvSpPr>
              <p:spPr>
                <a:xfrm>
                  <a:off x="10421624" y="1855214"/>
                  <a:ext cx="455774" cy="5450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3600" b="1" i="0" u="none" strike="noStrike" kern="0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+mj-lt"/>
                      <a:ea typeface="Roboto Black" panose="02000000000000000000" pitchFamily="2" charset="0"/>
                    </a:rPr>
                    <a:t>F</a:t>
                  </a:r>
                </a:p>
              </p:txBody>
            </p:sp>
          </p:grpSp>
          <p:grpSp>
            <p:nvGrpSpPr>
              <p:cNvPr id="107" name="Groupe 106">
                <a:extLst>
                  <a:ext uri="{FF2B5EF4-FFF2-40B4-BE49-F238E27FC236}">
                    <a16:creationId xmlns:a16="http://schemas.microsoft.com/office/drawing/2014/main" id="{349E6DA0-ED8D-47BA-B3E3-57EA25C59725}"/>
                  </a:ext>
                </a:extLst>
              </p:cNvPr>
              <p:cNvGrpSpPr/>
              <p:nvPr/>
            </p:nvGrpSpPr>
            <p:grpSpPr>
              <a:xfrm>
                <a:off x="6253007" y="1608088"/>
                <a:ext cx="3530260" cy="1903159"/>
                <a:chOff x="6253007" y="1608088"/>
                <a:chExt cx="3530260" cy="1903159"/>
              </a:xfrm>
            </p:grpSpPr>
            <p:sp>
              <p:nvSpPr>
                <p:cNvPr id="108" name="Speech Bubble: Rectangle with Corners Rounded 129">
                  <a:extLst>
                    <a:ext uri="{FF2B5EF4-FFF2-40B4-BE49-F238E27FC236}">
                      <a16:creationId xmlns:a16="http://schemas.microsoft.com/office/drawing/2014/main" id="{26AFE628-6317-4685-9831-455AA2BA6DCF}"/>
                    </a:ext>
                  </a:extLst>
                </p:cNvPr>
                <p:cNvSpPr/>
                <p:nvPr/>
              </p:nvSpPr>
              <p:spPr>
                <a:xfrm rot="16200000" flipH="1">
                  <a:off x="7066557" y="794538"/>
                  <a:ext cx="1903159" cy="3530260"/>
                </a:xfrm>
                <a:prstGeom prst="wedgeRoundRectCallout">
                  <a:avLst>
                    <a:gd name="adj1" fmla="val -20981"/>
                    <a:gd name="adj2" fmla="val 56158"/>
                    <a:gd name="adj3" fmla="val 16667"/>
                  </a:avLst>
                </a:prstGeom>
                <a:solidFill>
                  <a:schemeClr val="accent6"/>
                </a:solidFill>
                <a:ln>
                  <a:noFill/>
                </a:ln>
                <a:effectLst>
                  <a:outerShdw blurRad="57150" dist="19050" dir="5400000" algn="ctr" rotWithShape="0">
                    <a:srgbClr val="000000">
                      <a:alpha val="63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ea typeface="+mn-ea"/>
                    <a:cs typeface="+mn-cs"/>
                  </a:endParaRPr>
                </a:p>
              </p:txBody>
            </p:sp>
            <p:grpSp>
              <p:nvGrpSpPr>
                <p:cNvPr id="109" name="Groupe 108">
                  <a:extLst>
                    <a:ext uri="{FF2B5EF4-FFF2-40B4-BE49-F238E27FC236}">
                      <a16:creationId xmlns:a16="http://schemas.microsoft.com/office/drawing/2014/main" id="{A3F94F64-8F14-478F-9F4F-F767E2DD7077}"/>
                    </a:ext>
                  </a:extLst>
                </p:cNvPr>
                <p:cNvGrpSpPr/>
                <p:nvPr/>
              </p:nvGrpSpPr>
              <p:grpSpPr>
                <a:xfrm>
                  <a:off x="6549747" y="1725516"/>
                  <a:ext cx="2903336" cy="1298060"/>
                  <a:chOff x="6549747" y="1571786"/>
                  <a:chExt cx="2903336" cy="1298060"/>
                </a:xfrm>
              </p:grpSpPr>
              <p:sp>
                <p:nvSpPr>
                  <p:cNvPr id="110" name="Text Placeholder 2">
                    <a:extLst>
                      <a:ext uri="{FF2B5EF4-FFF2-40B4-BE49-F238E27FC236}">
                        <a16:creationId xmlns:a16="http://schemas.microsoft.com/office/drawing/2014/main" id="{2D60A99E-FEB1-4FB0-AECE-DE5659B06B03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6894376" y="1571786"/>
                    <a:ext cx="2358348" cy="261780"/>
                  </a:xfrm>
                  <a:prstGeom prst="rect">
                    <a:avLst/>
                  </a:prstGeom>
                  <a:noFill/>
                </p:spPr>
                <p:txBody>
                  <a:bodyPr vert="horz" lIns="91440" tIns="45720" rIns="91440" bIns="45720" rtlCol="0" anchor="ctr">
                    <a:noAutofit/>
                  </a:bodyPr>
                  <a:lstStyle>
                    <a:defPPr>
                      <a:defRPr lang="en-US"/>
                    </a:defPPr>
                    <a:lvl1pPr marL="0" algn="ctr" defTabSz="914400" rtl="0" eaLnBrk="1" latinLnBrk="0" hangingPunct="1">
                      <a:defRPr sz="1200" kern="1200">
                        <a:solidFill>
                          <a:schemeClr val="tx1">
                            <a:tint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lt"/>
                        <a:ea typeface="Roboto Black" panose="02000000000000000000" pitchFamily="2" charset="0"/>
                        <a:cs typeface="Roboto Black" panose="02000000000000000000" pitchFamily="2" charset="0"/>
                      </a:rPr>
                      <a:t>Faiblesses</a:t>
                    </a:r>
                    <a:endParaRPr kumimoji="0" lang="fr-FR" sz="1600" b="1" i="0" u="none" strike="noStrike" kern="1200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+mj-lt"/>
                      <a:ea typeface="Roboto Black" panose="02000000000000000000" pitchFamily="2" charset="0"/>
                      <a:cs typeface="Roboto Black" panose="02000000000000000000" pitchFamily="2" charset="0"/>
                    </a:endParaRPr>
                  </a:p>
                </p:txBody>
              </p:sp>
              <p:sp>
                <p:nvSpPr>
                  <p:cNvPr id="111" name="TextBox 22">
                    <a:extLst>
                      <a:ext uri="{FF2B5EF4-FFF2-40B4-BE49-F238E27FC236}">
                        <a16:creationId xmlns:a16="http://schemas.microsoft.com/office/drawing/2014/main" id="{773BBE47-34D3-41DB-924D-ECDEBCF6BC08}"/>
                      </a:ext>
                    </a:extLst>
                  </p:cNvPr>
                  <p:cNvSpPr txBox="1"/>
                  <p:nvPr/>
                </p:nvSpPr>
                <p:spPr>
                  <a:xfrm>
                    <a:off x="6549747" y="1896075"/>
                    <a:ext cx="2903336" cy="97377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lang="fr-FR" sz="1600" kern="0" dirty="0">
                        <a:solidFill>
                          <a:srgbClr val="FFFFFF"/>
                        </a:solidFill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lang="fr-FR" sz="1600" kern="0" dirty="0">
                        <a:solidFill>
                          <a:srgbClr val="FFFFFF"/>
                        </a:solidFill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kumimoji="0" lang="fr-FR" sz="16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lang="fr-FR" sz="1600" kern="0" dirty="0">
                        <a:solidFill>
                          <a:srgbClr val="FFFFFF"/>
                        </a:solidFill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…</a:t>
                    </a:r>
                    <a:endParaRPr kumimoji="0" lang="fr-FR" sz="1600" b="0" i="0" u="none" strike="noStrike" kern="0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ea typeface="Roboto Light" panose="02000000000000000000" pitchFamily="2" charset="0"/>
                      <a:cs typeface="Roboto Light" panose="02000000000000000000" pitchFamily="2" charset="0"/>
                    </a:endParaRPr>
                  </a:p>
                </p:txBody>
              </p:sp>
            </p:grpSp>
          </p:grpSp>
        </p:grpSp>
        <p:grpSp>
          <p:nvGrpSpPr>
            <p:cNvPr id="88" name="Groupe 87">
              <a:extLst>
                <a:ext uri="{FF2B5EF4-FFF2-40B4-BE49-F238E27FC236}">
                  <a16:creationId xmlns:a16="http://schemas.microsoft.com/office/drawing/2014/main" id="{D2B70AF2-F06C-458C-B8D1-27859D06D1B1}"/>
                </a:ext>
              </a:extLst>
            </p:cNvPr>
            <p:cNvGrpSpPr/>
            <p:nvPr/>
          </p:nvGrpSpPr>
          <p:grpSpPr>
            <a:xfrm>
              <a:off x="1019444" y="3726449"/>
              <a:ext cx="4953820" cy="1903159"/>
              <a:chOff x="1019444" y="3726449"/>
              <a:chExt cx="4953820" cy="1903159"/>
            </a:xfrm>
          </p:grpSpPr>
          <p:grpSp>
            <p:nvGrpSpPr>
              <p:cNvPr id="98" name="Groupe 97">
                <a:extLst>
                  <a:ext uri="{FF2B5EF4-FFF2-40B4-BE49-F238E27FC236}">
                    <a16:creationId xmlns:a16="http://schemas.microsoft.com/office/drawing/2014/main" id="{B843459B-7D1D-4B34-B153-8003BEC3A0A2}"/>
                  </a:ext>
                </a:extLst>
              </p:cNvPr>
              <p:cNvGrpSpPr/>
              <p:nvPr/>
            </p:nvGrpSpPr>
            <p:grpSpPr>
              <a:xfrm>
                <a:off x="1019444" y="4625158"/>
                <a:ext cx="881412" cy="881412"/>
                <a:chOff x="1019444" y="4625158"/>
                <a:chExt cx="881412" cy="881412"/>
              </a:xfrm>
            </p:grpSpPr>
            <p:sp>
              <p:nvSpPr>
                <p:cNvPr id="104" name="Teardrop 10">
                  <a:extLst>
                    <a:ext uri="{FF2B5EF4-FFF2-40B4-BE49-F238E27FC236}">
                      <a16:creationId xmlns:a16="http://schemas.microsoft.com/office/drawing/2014/main" id="{233F5139-F7BF-4532-AF1D-23D8BA5B943A}"/>
                    </a:ext>
                  </a:extLst>
                </p:cNvPr>
                <p:cNvSpPr/>
                <p:nvPr/>
              </p:nvSpPr>
              <p:spPr>
                <a:xfrm rot="18900000" flipV="1">
                  <a:off x="1019444" y="4625158"/>
                  <a:ext cx="881412" cy="881412"/>
                </a:xfrm>
                <a:prstGeom prst="teardrop">
                  <a:avLst/>
                </a:prstGeom>
                <a:solidFill>
                  <a:srgbClr val="FD9D67"/>
                </a:solidFill>
                <a:ln>
                  <a:noFill/>
                </a:ln>
                <a:effectLst>
                  <a:outerShdw blurRad="57150" dist="19050" dir="5400000" algn="ctr" rotWithShape="0">
                    <a:srgbClr val="000000">
                      <a:alpha val="63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1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ea typeface="Roboto Black" panose="02000000000000000000" pitchFamily="2" charset="0"/>
                    <a:cs typeface="+mn-cs"/>
                  </a:endParaRPr>
                </a:p>
              </p:txBody>
            </p:sp>
            <p:sp>
              <p:nvSpPr>
                <p:cNvPr id="105" name="TextBox 15">
                  <a:extLst>
                    <a:ext uri="{FF2B5EF4-FFF2-40B4-BE49-F238E27FC236}">
                      <a16:creationId xmlns:a16="http://schemas.microsoft.com/office/drawing/2014/main" id="{26EBD0F6-26DA-4E45-BDAE-B55CDA6DEDAF}"/>
                    </a:ext>
                  </a:extLst>
                </p:cNvPr>
                <p:cNvSpPr txBox="1"/>
                <p:nvPr/>
              </p:nvSpPr>
              <p:spPr>
                <a:xfrm>
                  <a:off x="1169406" y="4742698"/>
                  <a:ext cx="56938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3600" b="1" i="0" u="none" strike="noStrike" kern="0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+mj-lt"/>
                      <a:ea typeface="Roboto Black" panose="02000000000000000000" pitchFamily="2" charset="0"/>
                    </a:rPr>
                    <a:t>O</a:t>
                  </a:r>
                </a:p>
              </p:txBody>
            </p:sp>
          </p:grpSp>
          <p:grpSp>
            <p:nvGrpSpPr>
              <p:cNvPr id="99" name="Groupe 98">
                <a:extLst>
                  <a:ext uri="{FF2B5EF4-FFF2-40B4-BE49-F238E27FC236}">
                    <a16:creationId xmlns:a16="http://schemas.microsoft.com/office/drawing/2014/main" id="{329B6499-BF32-4E3D-9B9D-208B2F2C7EAC}"/>
                  </a:ext>
                </a:extLst>
              </p:cNvPr>
              <p:cNvGrpSpPr/>
              <p:nvPr/>
            </p:nvGrpSpPr>
            <p:grpSpPr>
              <a:xfrm>
                <a:off x="2443004" y="3726449"/>
                <a:ext cx="3530260" cy="1903159"/>
                <a:chOff x="2443004" y="3726449"/>
                <a:chExt cx="3530260" cy="1903159"/>
              </a:xfrm>
            </p:grpSpPr>
            <p:sp>
              <p:nvSpPr>
                <p:cNvPr id="100" name="Speech Bubble: Rectangle with Corners Rounded 129">
                  <a:extLst>
                    <a:ext uri="{FF2B5EF4-FFF2-40B4-BE49-F238E27FC236}">
                      <a16:creationId xmlns:a16="http://schemas.microsoft.com/office/drawing/2014/main" id="{E3F0696B-3373-4C42-AF4A-5D75AF1968DC}"/>
                    </a:ext>
                  </a:extLst>
                </p:cNvPr>
                <p:cNvSpPr/>
                <p:nvPr/>
              </p:nvSpPr>
              <p:spPr>
                <a:xfrm rot="16200000" flipV="1">
                  <a:off x="3256554" y="2912899"/>
                  <a:ext cx="1903159" cy="3530260"/>
                </a:xfrm>
                <a:prstGeom prst="wedgeRoundRectCallout">
                  <a:avLst>
                    <a:gd name="adj1" fmla="val -20981"/>
                    <a:gd name="adj2" fmla="val 56158"/>
                    <a:gd name="adj3" fmla="val 16667"/>
                  </a:avLst>
                </a:prstGeom>
                <a:solidFill>
                  <a:srgbClr val="FD9D67"/>
                </a:solidFill>
                <a:ln>
                  <a:noFill/>
                </a:ln>
                <a:effectLst>
                  <a:outerShdw blurRad="57150" dist="19050" dir="5400000" algn="ctr" rotWithShape="0">
                    <a:srgbClr val="000000">
                      <a:alpha val="63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ea typeface="+mn-ea"/>
                    <a:cs typeface="+mn-cs"/>
                  </a:endParaRPr>
                </a:p>
              </p:txBody>
            </p:sp>
            <p:grpSp>
              <p:nvGrpSpPr>
                <p:cNvPr id="101" name="Groupe 100">
                  <a:extLst>
                    <a:ext uri="{FF2B5EF4-FFF2-40B4-BE49-F238E27FC236}">
                      <a16:creationId xmlns:a16="http://schemas.microsoft.com/office/drawing/2014/main" id="{C41884AB-CE49-4671-95F5-81802E7B8CC5}"/>
                    </a:ext>
                  </a:extLst>
                </p:cNvPr>
                <p:cNvGrpSpPr/>
                <p:nvPr/>
              </p:nvGrpSpPr>
              <p:grpSpPr>
                <a:xfrm>
                  <a:off x="2717191" y="3799791"/>
                  <a:ext cx="3119403" cy="1034466"/>
                  <a:chOff x="2717191" y="3724047"/>
                  <a:chExt cx="3119403" cy="1034466"/>
                </a:xfrm>
              </p:grpSpPr>
              <p:sp>
                <p:nvSpPr>
                  <p:cNvPr id="102" name="Text Placeholder 2">
                    <a:extLst>
                      <a:ext uri="{FF2B5EF4-FFF2-40B4-BE49-F238E27FC236}">
                        <a16:creationId xmlns:a16="http://schemas.microsoft.com/office/drawing/2014/main" id="{3D8B4D83-80A0-4837-950D-69CEF29BF822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925909" y="3724047"/>
                    <a:ext cx="2013460" cy="261780"/>
                  </a:xfrm>
                  <a:prstGeom prst="rect">
                    <a:avLst/>
                  </a:prstGeom>
                  <a:noFill/>
                </p:spPr>
                <p:txBody>
                  <a:bodyPr vert="horz" lIns="91440" tIns="45720" rIns="91440" bIns="45720" rtlCol="0" anchor="ctr">
                    <a:noAutofit/>
                  </a:bodyPr>
                  <a:lstStyle>
                    <a:defPPr>
                      <a:defRPr lang="en-US"/>
                    </a:defPPr>
                    <a:lvl1pPr marL="0" algn="ctr" defTabSz="914400" rtl="0" eaLnBrk="1" latinLnBrk="0" hangingPunct="1">
                      <a:defRPr sz="1200" kern="1200">
                        <a:solidFill>
                          <a:schemeClr val="tx1">
                            <a:tint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lt"/>
                        <a:ea typeface="Roboto Black" panose="02000000000000000000" pitchFamily="2" charset="0"/>
                        <a:cs typeface="Roboto Black" panose="02000000000000000000" pitchFamily="2" charset="0"/>
                      </a:rPr>
                      <a:t>Opportunités</a:t>
                    </a:r>
                  </a:p>
                </p:txBody>
              </p:sp>
              <p:sp>
                <p:nvSpPr>
                  <p:cNvPr id="103" name="TextBox 25">
                    <a:extLst>
                      <a:ext uri="{FF2B5EF4-FFF2-40B4-BE49-F238E27FC236}">
                        <a16:creationId xmlns:a16="http://schemas.microsoft.com/office/drawing/2014/main" id="{262ECBE5-BB29-4E45-919D-9B52175EC152}"/>
                      </a:ext>
                    </a:extLst>
                  </p:cNvPr>
                  <p:cNvSpPr txBox="1"/>
                  <p:nvPr/>
                </p:nvSpPr>
                <p:spPr>
                  <a:xfrm>
                    <a:off x="2717191" y="4033916"/>
                    <a:ext cx="3119403" cy="724597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kumimoji="0" lang="fr-FR" sz="16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kumimoji="0" lang="fr-FR" sz="16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lang="fr-FR" sz="1600" kern="0" dirty="0">
                        <a:solidFill>
                          <a:srgbClr val="FFFFFF"/>
                        </a:solidFill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xxxx</a:t>
                    </a:r>
                    <a:endParaRPr kumimoji="0" lang="fr-FR" sz="1600" b="0" i="0" u="none" strike="noStrike" kern="0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ea typeface="Roboto Light" panose="02000000000000000000" pitchFamily="2" charset="0"/>
                      <a:cs typeface="Roboto Light" panose="02000000000000000000" pitchFamily="2" charset="0"/>
                    </a:endParaRPr>
                  </a:p>
                </p:txBody>
              </p:sp>
            </p:grpSp>
          </p:grpSp>
        </p:grpSp>
        <p:grpSp>
          <p:nvGrpSpPr>
            <p:cNvPr id="89" name="Groupe 88">
              <a:extLst>
                <a:ext uri="{FF2B5EF4-FFF2-40B4-BE49-F238E27FC236}">
                  <a16:creationId xmlns:a16="http://schemas.microsoft.com/office/drawing/2014/main" id="{EBD6A852-CA49-4E95-B6FE-7EBD808EBAD8}"/>
                </a:ext>
              </a:extLst>
            </p:cNvPr>
            <p:cNvGrpSpPr/>
            <p:nvPr/>
          </p:nvGrpSpPr>
          <p:grpSpPr>
            <a:xfrm>
              <a:off x="6253007" y="3726448"/>
              <a:ext cx="4912394" cy="1903159"/>
              <a:chOff x="6253007" y="3726448"/>
              <a:chExt cx="4912394" cy="1903159"/>
            </a:xfrm>
          </p:grpSpPr>
          <p:grpSp>
            <p:nvGrpSpPr>
              <p:cNvPr id="90" name="Groupe 89">
                <a:extLst>
                  <a:ext uri="{FF2B5EF4-FFF2-40B4-BE49-F238E27FC236}">
                    <a16:creationId xmlns:a16="http://schemas.microsoft.com/office/drawing/2014/main" id="{868E9E06-3E25-4BDA-9D67-046B1EB4B6B4}"/>
                  </a:ext>
                </a:extLst>
              </p:cNvPr>
              <p:cNvGrpSpPr/>
              <p:nvPr/>
            </p:nvGrpSpPr>
            <p:grpSpPr>
              <a:xfrm>
                <a:off x="10283989" y="4625160"/>
                <a:ext cx="881412" cy="881412"/>
                <a:chOff x="10283989" y="4625160"/>
                <a:chExt cx="881412" cy="881412"/>
              </a:xfrm>
            </p:grpSpPr>
            <p:sp>
              <p:nvSpPr>
                <p:cNvPr id="96" name="Teardrop 8">
                  <a:extLst>
                    <a:ext uri="{FF2B5EF4-FFF2-40B4-BE49-F238E27FC236}">
                      <a16:creationId xmlns:a16="http://schemas.microsoft.com/office/drawing/2014/main" id="{6162E513-3E44-4669-9262-38B2FD589F49}"/>
                    </a:ext>
                  </a:extLst>
                </p:cNvPr>
                <p:cNvSpPr/>
                <p:nvPr/>
              </p:nvSpPr>
              <p:spPr>
                <a:xfrm rot="2700000" flipH="1" flipV="1">
                  <a:off x="10283989" y="4625160"/>
                  <a:ext cx="881412" cy="881412"/>
                </a:xfrm>
                <a:prstGeom prst="teardrop">
                  <a:avLst/>
                </a:prstGeom>
                <a:solidFill>
                  <a:schemeClr val="accent5"/>
                </a:solidFill>
                <a:ln>
                  <a:noFill/>
                </a:ln>
                <a:effectLst>
                  <a:outerShdw blurRad="57150" dist="19050" dir="5400000" algn="ctr" rotWithShape="0">
                    <a:srgbClr val="000000">
                      <a:alpha val="63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1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ea typeface="Roboto Black" panose="02000000000000000000" pitchFamily="2" charset="0"/>
                    <a:cs typeface="+mn-cs"/>
                  </a:endParaRPr>
                </a:p>
              </p:txBody>
            </p:sp>
            <p:sp>
              <p:nvSpPr>
                <p:cNvPr id="97" name="TextBox 16">
                  <a:extLst>
                    <a:ext uri="{FF2B5EF4-FFF2-40B4-BE49-F238E27FC236}">
                      <a16:creationId xmlns:a16="http://schemas.microsoft.com/office/drawing/2014/main" id="{EE73DA3A-9100-4C93-8959-2B64316D7579}"/>
                    </a:ext>
                  </a:extLst>
                </p:cNvPr>
                <p:cNvSpPr txBox="1"/>
                <p:nvPr/>
              </p:nvSpPr>
              <p:spPr>
                <a:xfrm>
                  <a:off x="10481737" y="4742698"/>
                  <a:ext cx="574464" cy="5450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r-FR" sz="3600" b="1" i="0" u="none" strike="noStrike" kern="0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+mj-lt"/>
                      <a:ea typeface="Roboto Black" panose="02000000000000000000" pitchFamily="2" charset="0"/>
                    </a:rPr>
                    <a:t>M</a:t>
                  </a:r>
                </a:p>
              </p:txBody>
            </p:sp>
          </p:grpSp>
          <p:grpSp>
            <p:nvGrpSpPr>
              <p:cNvPr id="91" name="Groupe 90">
                <a:extLst>
                  <a:ext uri="{FF2B5EF4-FFF2-40B4-BE49-F238E27FC236}">
                    <a16:creationId xmlns:a16="http://schemas.microsoft.com/office/drawing/2014/main" id="{6FCD1DB6-AFD4-492D-A4C0-20165E35DD9F}"/>
                  </a:ext>
                </a:extLst>
              </p:cNvPr>
              <p:cNvGrpSpPr/>
              <p:nvPr/>
            </p:nvGrpSpPr>
            <p:grpSpPr>
              <a:xfrm>
                <a:off x="6253007" y="3726448"/>
                <a:ext cx="3530260" cy="1903159"/>
                <a:chOff x="6253007" y="3726448"/>
                <a:chExt cx="3530260" cy="1903159"/>
              </a:xfrm>
            </p:grpSpPr>
            <p:sp>
              <p:nvSpPr>
                <p:cNvPr id="92" name="Speech Bubble: Rectangle with Corners Rounded 129">
                  <a:extLst>
                    <a:ext uri="{FF2B5EF4-FFF2-40B4-BE49-F238E27FC236}">
                      <a16:creationId xmlns:a16="http://schemas.microsoft.com/office/drawing/2014/main" id="{1D264192-49FE-425C-897F-E440FE049E26}"/>
                    </a:ext>
                  </a:extLst>
                </p:cNvPr>
                <p:cNvSpPr/>
                <p:nvPr/>
              </p:nvSpPr>
              <p:spPr>
                <a:xfrm rot="5400000" flipH="1" flipV="1">
                  <a:off x="7066557" y="2912898"/>
                  <a:ext cx="1903159" cy="3530260"/>
                </a:xfrm>
                <a:prstGeom prst="wedgeRoundRectCallout">
                  <a:avLst>
                    <a:gd name="adj1" fmla="val -20981"/>
                    <a:gd name="adj2" fmla="val 56158"/>
                    <a:gd name="adj3" fmla="val 16667"/>
                  </a:avLst>
                </a:prstGeom>
                <a:solidFill>
                  <a:schemeClr val="accent5"/>
                </a:solidFill>
                <a:ln>
                  <a:noFill/>
                </a:ln>
                <a:effectLst>
                  <a:outerShdw blurRad="57150" dist="19050" dir="5400000" algn="ctr" rotWithShape="0">
                    <a:srgbClr val="000000">
                      <a:alpha val="63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800" b="0" i="0" u="none" strike="noStrike" kern="0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ea typeface="+mn-ea"/>
                    <a:cs typeface="+mn-cs"/>
                  </a:endParaRPr>
                </a:p>
              </p:txBody>
            </p:sp>
            <p:grpSp>
              <p:nvGrpSpPr>
                <p:cNvPr id="93" name="Groupe 92">
                  <a:extLst>
                    <a:ext uri="{FF2B5EF4-FFF2-40B4-BE49-F238E27FC236}">
                      <a16:creationId xmlns:a16="http://schemas.microsoft.com/office/drawing/2014/main" id="{4BF6A023-F74D-4E83-A73E-F05BC2565038}"/>
                    </a:ext>
                  </a:extLst>
                </p:cNvPr>
                <p:cNvGrpSpPr/>
                <p:nvPr/>
              </p:nvGrpSpPr>
              <p:grpSpPr>
                <a:xfrm>
                  <a:off x="6609441" y="3799073"/>
                  <a:ext cx="3083126" cy="944609"/>
                  <a:chOff x="6609441" y="3721755"/>
                  <a:chExt cx="3083126" cy="944609"/>
                </a:xfrm>
              </p:grpSpPr>
              <p:sp>
                <p:nvSpPr>
                  <p:cNvPr id="94" name="Text Placeholder 2">
                    <a:extLst>
                      <a:ext uri="{FF2B5EF4-FFF2-40B4-BE49-F238E27FC236}">
                        <a16:creationId xmlns:a16="http://schemas.microsoft.com/office/drawing/2014/main" id="{0A17CEA9-1904-482F-8172-4471CA9BCE3E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6855769" y="3721755"/>
                    <a:ext cx="2358349" cy="261780"/>
                  </a:xfrm>
                  <a:prstGeom prst="rect">
                    <a:avLst/>
                  </a:prstGeom>
                  <a:noFill/>
                </p:spPr>
                <p:txBody>
                  <a:bodyPr vert="horz" lIns="91440" tIns="45720" rIns="91440" bIns="45720" rtlCol="0" anchor="ctr">
                    <a:noAutofit/>
                  </a:bodyPr>
                  <a:lstStyle>
                    <a:defPPr>
                      <a:defRPr lang="en-US"/>
                    </a:defPPr>
                    <a:lvl1pPr marL="0" algn="ctr" defTabSz="914400" rtl="0" eaLnBrk="1" latinLnBrk="0" hangingPunct="1">
                      <a:defRPr sz="1200" kern="1200">
                        <a:solidFill>
                          <a:schemeClr val="tx1">
                            <a:tint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fr-FR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lt"/>
                        <a:ea typeface="Roboto Black" panose="02000000000000000000" pitchFamily="2" charset="0"/>
                        <a:cs typeface="Roboto Black" panose="02000000000000000000" pitchFamily="2" charset="0"/>
                      </a:rPr>
                      <a:t>Menaces</a:t>
                    </a:r>
                    <a:endParaRPr kumimoji="0" lang="fr-FR" sz="1600" b="1" i="0" u="none" strike="noStrike" kern="1200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+mj-lt"/>
                      <a:ea typeface="Roboto Black" panose="02000000000000000000" pitchFamily="2" charset="0"/>
                      <a:cs typeface="Roboto Black" panose="02000000000000000000" pitchFamily="2" charset="0"/>
                    </a:endParaRPr>
                  </a:p>
                </p:txBody>
              </p:sp>
              <p:sp>
                <p:nvSpPr>
                  <p:cNvPr id="95" name="TextBox 28">
                    <a:extLst>
                      <a:ext uri="{FF2B5EF4-FFF2-40B4-BE49-F238E27FC236}">
                        <a16:creationId xmlns:a16="http://schemas.microsoft.com/office/drawing/2014/main" id="{79B0B936-DF96-4348-A4F8-4F91638617CD}"/>
                      </a:ext>
                    </a:extLst>
                  </p:cNvPr>
                  <p:cNvSpPr txBox="1"/>
                  <p:nvPr/>
                </p:nvSpPr>
                <p:spPr>
                  <a:xfrm>
                    <a:off x="6609441" y="4032342"/>
                    <a:ext cx="3083126" cy="63402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kumimoji="0" lang="fr-FR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lang="fr-FR" sz="1400" kern="0" dirty="0">
                        <a:solidFill>
                          <a:srgbClr val="FFFFFF"/>
                        </a:solidFill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</a:t>
                    </a:r>
                  </a:p>
                  <a:p>
                    <a:pPr marL="342900" marR="0" lvl="0" indent="-342900" defTabSz="914400" eaLnBrk="1" fontAlgn="auto" latinLnBrk="0" hangingPunct="1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 typeface="+mj-lt"/>
                      <a:buAutoNum type="arabicPeriod"/>
                      <a:tabLst/>
                      <a:defRPr/>
                    </a:pPr>
                    <a:r>
                      <a:rPr kumimoji="0" lang="fr-FR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ea typeface="Roboto Light" panose="02000000000000000000" pitchFamily="2" charset="0"/>
                        <a:cs typeface="Roboto Light" panose="02000000000000000000" pitchFamily="2" charset="0"/>
                      </a:rPr>
                      <a:t>xxxx</a:t>
                    </a:r>
                  </a:p>
                </p:txBody>
              </p:sp>
            </p:grpSp>
          </p:grpSp>
        </p:grpSp>
      </p:grpSp>
      <p:sp>
        <p:nvSpPr>
          <p:cNvPr id="122" name="Rectangle: Rounded Corners 59">
            <a:extLst>
              <a:ext uri="{FF2B5EF4-FFF2-40B4-BE49-F238E27FC236}">
                <a16:creationId xmlns:a16="http://schemas.microsoft.com/office/drawing/2014/main" id="{6818BFEA-4690-43EB-9B68-E99B2D8A5D7D}"/>
              </a:ext>
            </a:extLst>
          </p:cNvPr>
          <p:cNvSpPr/>
          <p:nvPr/>
        </p:nvSpPr>
        <p:spPr>
          <a:xfrm>
            <a:off x="3073562" y="342532"/>
            <a:ext cx="6198863" cy="986852"/>
          </a:xfrm>
          <a:prstGeom prst="roundRect">
            <a:avLst>
              <a:gd name="adj" fmla="val 29572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123" name="Groupe 122">
            <a:extLst>
              <a:ext uri="{FF2B5EF4-FFF2-40B4-BE49-F238E27FC236}">
                <a16:creationId xmlns:a16="http://schemas.microsoft.com/office/drawing/2014/main" id="{3E8E7349-C33C-418E-9A2F-19B0F46F3205}"/>
              </a:ext>
            </a:extLst>
          </p:cNvPr>
          <p:cNvGrpSpPr/>
          <p:nvPr/>
        </p:nvGrpSpPr>
        <p:grpSpPr>
          <a:xfrm>
            <a:off x="1998921" y="252980"/>
            <a:ext cx="8761228" cy="630942"/>
            <a:chOff x="3291893" y="148112"/>
            <a:chExt cx="6198863" cy="630942"/>
          </a:xfrm>
        </p:grpSpPr>
        <p:sp>
          <p:nvSpPr>
            <p:cNvPr id="124" name="Rectangle: Rounded Corners 59">
              <a:extLst>
                <a:ext uri="{FF2B5EF4-FFF2-40B4-BE49-F238E27FC236}">
                  <a16:creationId xmlns:a16="http://schemas.microsoft.com/office/drawing/2014/main" id="{8F86D1A1-B245-449C-ABFF-CE1742DC4F0B}"/>
                </a:ext>
              </a:extLst>
            </p:cNvPr>
            <p:cNvSpPr/>
            <p:nvPr/>
          </p:nvSpPr>
          <p:spPr>
            <a:xfrm rot="16200000">
              <a:off x="6110206" y="-2621550"/>
              <a:ext cx="562237" cy="6198863"/>
            </a:xfrm>
            <a:prstGeom prst="roundRect">
              <a:avLst>
                <a:gd name="adj" fmla="val 50000"/>
              </a:avLst>
            </a:prstGeom>
            <a:solidFill>
              <a:srgbClr val="3554A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dirty="0">
                <a:ln>
                  <a:noFill/>
                </a:ln>
                <a:solidFill>
                  <a:srgbClr val="3554A2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D99D5CD9-33ED-4771-B4C3-718ABF2C3630}"/>
                </a:ext>
              </a:extLst>
            </p:cNvPr>
            <p:cNvSpPr txBox="1"/>
            <p:nvPr/>
          </p:nvSpPr>
          <p:spPr>
            <a:xfrm>
              <a:off x="3586561" y="148112"/>
              <a:ext cx="590419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500" dirty="0">
                  <a:solidFill>
                    <a:schemeClr val="bg1"/>
                  </a:solidFill>
                  <a:latin typeface="+mj-lt"/>
                  <a:ea typeface="Urbanist ExtraBold" panose="020B0A04040200000203" pitchFamily="34" charset="0"/>
                  <a:cs typeface="Urbanist ExtraBold" panose="020B0A04040200000203" pitchFamily="34" charset="0"/>
                </a:rPr>
                <a:t>Synthèse diagnostic - FFOM</a:t>
              </a:r>
            </a:p>
          </p:txBody>
        </p:sp>
        <p:grpSp>
          <p:nvGrpSpPr>
            <p:cNvPr id="126" name="Groupe 125">
              <a:extLst>
                <a:ext uri="{FF2B5EF4-FFF2-40B4-BE49-F238E27FC236}">
                  <a16:creationId xmlns:a16="http://schemas.microsoft.com/office/drawing/2014/main" id="{84A6A832-AEF8-435A-8537-2988C28678AB}"/>
                </a:ext>
              </a:extLst>
            </p:cNvPr>
            <p:cNvGrpSpPr/>
            <p:nvPr/>
          </p:nvGrpSpPr>
          <p:grpSpPr>
            <a:xfrm>
              <a:off x="3376075" y="279834"/>
              <a:ext cx="378722" cy="378728"/>
              <a:chOff x="2969247" y="5015684"/>
              <a:chExt cx="755368" cy="755380"/>
            </a:xfrm>
          </p:grpSpPr>
          <p:sp>
            <p:nvSpPr>
              <p:cNvPr id="127" name="Forme libre : forme 126">
                <a:extLst>
                  <a:ext uri="{FF2B5EF4-FFF2-40B4-BE49-F238E27FC236}">
                    <a16:creationId xmlns:a16="http://schemas.microsoft.com/office/drawing/2014/main" id="{73D26CB0-7210-4AC4-A146-68713720D6E5}"/>
                  </a:ext>
                </a:extLst>
              </p:cNvPr>
              <p:cNvSpPr/>
              <p:nvPr/>
            </p:nvSpPr>
            <p:spPr>
              <a:xfrm>
                <a:off x="2969247" y="5015684"/>
                <a:ext cx="755368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28" name="Forme libre : forme 127">
                <a:extLst>
                  <a:ext uri="{FF2B5EF4-FFF2-40B4-BE49-F238E27FC236}">
                    <a16:creationId xmlns:a16="http://schemas.microsoft.com/office/drawing/2014/main" id="{652ECA76-B351-48F7-8A4D-A0DE53345554}"/>
                  </a:ext>
                </a:extLst>
              </p:cNvPr>
              <p:cNvSpPr/>
              <p:nvPr/>
            </p:nvSpPr>
            <p:spPr>
              <a:xfrm>
                <a:off x="3040021" y="5041331"/>
                <a:ext cx="178687" cy="654417"/>
              </a:xfrm>
              <a:custGeom>
                <a:avLst/>
                <a:gdLst>
                  <a:gd name="connsiteX0" fmla="*/ 83821 w 178689"/>
                  <a:gd name="connsiteY0" fmla="*/ 180467 h 662558"/>
                  <a:gd name="connsiteX1" fmla="*/ 178690 w 178689"/>
                  <a:gd name="connsiteY1" fmla="*/ 0 h 662558"/>
                  <a:gd name="connsiteX2" fmla="*/ 108332 w 178689"/>
                  <a:gd name="connsiteY2" fmla="*/ 34671 h 662558"/>
                  <a:gd name="connsiteX3" fmla="*/ 46483 w 178689"/>
                  <a:gd name="connsiteY3" fmla="*/ 164973 h 662558"/>
                  <a:gd name="connsiteX4" fmla="*/ 1 w 178689"/>
                  <a:gd name="connsiteY4" fmla="*/ 416560 h 662558"/>
                  <a:gd name="connsiteX5" fmla="*/ 28322 w 178689"/>
                  <a:gd name="connsiteY5" fmla="*/ 606171 h 662558"/>
                  <a:gd name="connsiteX6" fmla="*/ 91695 w 178689"/>
                  <a:gd name="connsiteY6" fmla="*/ 662559 h 662558"/>
                  <a:gd name="connsiteX7" fmla="*/ 83821 w 178689"/>
                  <a:gd name="connsiteY7" fmla="*/ 180340 h 662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8689" h="662558">
                    <a:moveTo>
                      <a:pt x="83821" y="180467"/>
                    </a:moveTo>
                    <a:cubicBezTo>
                      <a:pt x="113285" y="100711"/>
                      <a:pt x="151893" y="38100"/>
                      <a:pt x="178690" y="0"/>
                    </a:cubicBezTo>
                    <a:cubicBezTo>
                      <a:pt x="154052" y="9144"/>
                      <a:pt x="130430" y="20701"/>
                      <a:pt x="108332" y="34671"/>
                    </a:cubicBezTo>
                    <a:cubicBezTo>
                      <a:pt x="87504" y="70358"/>
                      <a:pt x="65406" y="114173"/>
                      <a:pt x="46483" y="164973"/>
                    </a:cubicBezTo>
                    <a:cubicBezTo>
                      <a:pt x="15495" y="248412"/>
                      <a:pt x="-126" y="332994"/>
                      <a:pt x="1" y="416560"/>
                    </a:cubicBezTo>
                    <a:cubicBezTo>
                      <a:pt x="128" y="480568"/>
                      <a:pt x="9653" y="544068"/>
                      <a:pt x="28322" y="606171"/>
                    </a:cubicBezTo>
                    <a:cubicBezTo>
                      <a:pt x="47118" y="627126"/>
                      <a:pt x="68327" y="646049"/>
                      <a:pt x="91695" y="662559"/>
                    </a:cubicBezTo>
                    <a:cubicBezTo>
                      <a:pt x="25782" y="507111"/>
                      <a:pt x="22988" y="345059"/>
                      <a:pt x="83821" y="18034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  <p:sp>
            <p:nvSpPr>
              <p:cNvPr id="129" name="Forme libre : forme 128">
                <a:extLst>
                  <a:ext uri="{FF2B5EF4-FFF2-40B4-BE49-F238E27FC236}">
                    <a16:creationId xmlns:a16="http://schemas.microsoft.com/office/drawing/2014/main" id="{71DA6E89-CA83-4BC3-9C59-D7870BE696F8}"/>
                  </a:ext>
                </a:extLst>
              </p:cNvPr>
              <p:cNvSpPr/>
              <p:nvPr/>
            </p:nvSpPr>
            <p:spPr>
              <a:xfrm>
                <a:off x="3487852" y="5180353"/>
                <a:ext cx="192428" cy="549233"/>
              </a:xfrm>
              <a:custGeom>
                <a:avLst/>
                <a:gdLst>
                  <a:gd name="connsiteX0" fmla="*/ 47904 w 192429"/>
                  <a:gd name="connsiteY0" fmla="*/ 431673 h 578103"/>
                  <a:gd name="connsiteX1" fmla="*/ 51587 w 192429"/>
                  <a:gd name="connsiteY1" fmla="*/ 174371 h 578103"/>
                  <a:gd name="connsiteX2" fmla="*/ 176555 w 192429"/>
                  <a:gd name="connsiteY2" fmla="*/ 40386 h 578103"/>
                  <a:gd name="connsiteX3" fmla="*/ 192430 w 192429"/>
                  <a:gd name="connsiteY3" fmla="*/ 34417 h 578103"/>
                  <a:gd name="connsiteX4" fmla="*/ 169062 w 192429"/>
                  <a:gd name="connsiteY4" fmla="*/ 0 h 578103"/>
                  <a:gd name="connsiteX5" fmla="*/ 162331 w 192429"/>
                  <a:gd name="connsiteY5" fmla="*/ 2667 h 578103"/>
                  <a:gd name="connsiteX6" fmla="*/ 12217 w 192429"/>
                  <a:gd name="connsiteY6" fmla="*/ 165735 h 578103"/>
                  <a:gd name="connsiteX7" fmla="*/ 7772 w 192429"/>
                  <a:gd name="connsiteY7" fmla="*/ 435102 h 578103"/>
                  <a:gd name="connsiteX8" fmla="*/ 12471 w 192429"/>
                  <a:gd name="connsiteY8" fmla="*/ 578104 h 578103"/>
                  <a:gd name="connsiteX9" fmla="*/ 54127 w 192429"/>
                  <a:gd name="connsiteY9" fmla="*/ 557784 h 578103"/>
                  <a:gd name="connsiteX10" fmla="*/ 48031 w 192429"/>
                  <a:gd name="connsiteY10" fmla="*/ 431673 h 57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2429" h="578103">
                    <a:moveTo>
                      <a:pt x="47904" y="431673"/>
                    </a:moveTo>
                    <a:cubicBezTo>
                      <a:pt x="41173" y="349377"/>
                      <a:pt x="33426" y="256159"/>
                      <a:pt x="51587" y="174371"/>
                    </a:cubicBezTo>
                    <a:cubicBezTo>
                      <a:pt x="65049" y="114046"/>
                      <a:pt x="107086" y="68961"/>
                      <a:pt x="176555" y="40386"/>
                    </a:cubicBezTo>
                    <a:cubicBezTo>
                      <a:pt x="181889" y="38227"/>
                      <a:pt x="187223" y="36195"/>
                      <a:pt x="192430" y="34417"/>
                    </a:cubicBezTo>
                    <a:cubicBezTo>
                      <a:pt x="185318" y="22479"/>
                      <a:pt x="177444" y="11049"/>
                      <a:pt x="169062" y="0"/>
                    </a:cubicBezTo>
                    <a:cubicBezTo>
                      <a:pt x="166776" y="889"/>
                      <a:pt x="164490" y="1651"/>
                      <a:pt x="162331" y="2667"/>
                    </a:cubicBezTo>
                    <a:cubicBezTo>
                      <a:pt x="80416" y="36068"/>
                      <a:pt x="28473" y="92456"/>
                      <a:pt x="12217" y="165735"/>
                    </a:cubicBezTo>
                    <a:cubicBezTo>
                      <a:pt x="-7214" y="253365"/>
                      <a:pt x="660" y="349885"/>
                      <a:pt x="7772" y="435102"/>
                    </a:cubicBezTo>
                    <a:cubicBezTo>
                      <a:pt x="12090" y="488061"/>
                      <a:pt x="16154" y="538607"/>
                      <a:pt x="12471" y="578104"/>
                    </a:cubicBezTo>
                    <a:cubicBezTo>
                      <a:pt x="26822" y="572262"/>
                      <a:pt x="40665" y="565404"/>
                      <a:pt x="54127" y="557784"/>
                    </a:cubicBezTo>
                    <a:cubicBezTo>
                      <a:pt x="55143" y="520573"/>
                      <a:pt x="51841" y="478028"/>
                      <a:pt x="48031" y="4316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dirty="0"/>
              </a:p>
            </p:txBody>
          </p:sp>
        </p:grpSp>
      </p:grpSp>
      <p:sp>
        <p:nvSpPr>
          <p:cNvPr id="130" name="ZoneTexte 129">
            <a:extLst>
              <a:ext uri="{FF2B5EF4-FFF2-40B4-BE49-F238E27FC236}">
                <a16:creationId xmlns:a16="http://schemas.microsoft.com/office/drawing/2014/main" id="{4E36A02C-4BB1-4EDE-A88A-392A084899CF}"/>
              </a:ext>
            </a:extLst>
          </p:cNvPr>
          <p:cNvSpPr txBox="1"/>
          <p:nvPr/>
        </p:nvSpPr>
        <p:spPr>
          <a:xfrm>
            <a:off x="3282815" y="906371"/>
            <a:ext cx="5754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Nos forces, faiblesses, opportunités et menaces</a:t>
            </a:r>
            <a:endParaRPr lang="fr-FR" b="1" i="1" dirty="0">
              <a:ea typeface="Urbanist ExtraBold" panose="020B0A04040200000203" pitchFamily="34" charset="0"/>
              <a:cs typeface="Urbanist ExtraBold" panose="020B0A04040200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808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extLst>
              <a:ext uri="{FF2B5EF4-FFF2-40B4-BE49-F238E27FC236}">
                <a16:creationId xmlns:a16="http://schemas.microsoft.com/office/drawing/2014/main" id="{244AE132-2D68-4EFE-BDD9-A64D04C130F9}"/>
              </a:ext>
            </a:extLst>
          </p:cNvPr>
          <p:cNvSpPr txBox="1"/>
          <p:nvPr/>
        </p:nvSpPr>
        <p:spPr>
          <a:xfrm>
            <a:off x="463074" y="203200"/>
            <a:ext cx="11267440" cy="10167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ctr">
              <a:spcBef>
                <a:spcPts val="600"/>
              </a:spcBef>
            </a:pPr>
            <a:r>
              <a:rPr lang="fr-FR" sz="2000" b="1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Notre raison d’être</a:t>
            </a:r>
          </a:p>
          <a:p>
            <a:pPr algn="ctr">
              <a:spcBef>
                <a:spcPts val="600"/>
              </a:spcBef>
            </a:pPr>
            <a:r>
              <a:rPr lang="fr-FR" sz="1600" b="1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«</a:t>
            </a:r>
            <a:r>
              <a:rPr lang="fr-FR" sz="1400" b="1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 </a:t>
            </a:r>
            <a:r>
              <a:rPr lang="fr-FR" sz="1600" b="1" i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Ut bene sit locus designatus …..  »</a:t>
            </a:r>
          </a:p>
        </p:txBody>
      </p:sp>
      <p:sp>
        <p:nvSpPr>
          <p:cNvPr id="20" name="Rectangle: Rounded Corners 59">
            <a:extLst>
              <a:ext uri="{FF2B5EF4-FFF2-40B4-BE49-F238E27FC236}">
                <a16:creationId xmlns:a16="http://schemas.microsoft.com/office/drawing/2014/main" id="{E4C945C8-FD59-440A-B415-BB61D163DC5B}"/>
              </a:ext>
            </a:extLst>
          </p:cNvPr>
          <p:cNvSpPr/>
          <p:nvPr/>
        </p:nvSpPr>
        <p:spPr>
          <a:xfrm>
            <a:off x="3295970" y="1600024"/>
            <a:ext cx="5939396" cy="927780"/>
          </a:xfrm>
          <a:prstGeom prst="roundRect">
            <a:avLst>
              <a:gd name="adj" fmla="val 29572"/>
            </a:avLst>
          </a:prstGeom>
          <a:solidFill>
            <a:srgbClr val="FFE52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b="0" i="0" u="none" strike="noStrike" kern="0" cap="none" spc="0" normalizeH="0" baseline="0" dirty="0">
              <a:ln>
                <a:noFill/>
              </a:ln>
              <a:solidFill>
                <a:srgbClr val="FFE52C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D6CFB0E1-AAEE-468C-94CB-83EEA6472B1C}"/>
              </a:ext>
            </a:extLst>
          </p:cNvPr>
          <p:cNvGrpSpPr/>
          <p:nvPr/>
        </p:nvGrpSpPr>
        <p:grpSpPr>
          <a:xfrm>
            <a:off x="2783766" y="1541766"/>
            <a:ext cx="6817360" cy="522148"/>
            <a:chOff x="3291893" y="196763"/>
            <a:chExt cx="6198863" cy="562237"/>
          </a:xfrm>
        </p:grpSpPr>
        <p:sp>
          <p:nvSpPr>
            <p:cNvPr id="22" name="Rectangle: Rounded Corners 59">
              <a:extLst>
                <a:ext uri="{FF2B5EF4-FFF2-40B4-BE49-F238E27FC236}">
                  <a16:creationId xmlns:a16="http://schemas.microsoft.com/office/drawing/2014/main" id="{ED75FAFD-C673-4066-9B69-D1AFBF5CF767}"/>
                </a:ext>
              </a:extLst>
            </p:cNvPr>
            <p:cNvSpPr/>
            <p:nvPr/>
          </p:nvSpPr>
          <p:spPr>
            <a:xfrm rot="16200000">
              <a:off x="6110206" y="-2621550"/>
              <a:ext cx="562237" cy="6198863"/>
            </a:xfrm>
            <a:prstGeom prst="roundRect">
              <a:avLst>
                <a:gd name="adj" fmla="val 50000"/>
              </a:avLst>
            </a:prstGeom>
            <a:solidFill>
              <a:srgbClr val="3554A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600" b="0" i="0" u="none" strike="noStrike" kern="0" cap="none" spc="0" normalizeH="0" baseline="0" dirty="0">
                <a:ln>
                  <a:noFill/>
                </a:ln>
                <a:solidFill>
                  <a:srgbClr val="3554A2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55511CE0-23DC-4E2C-985D-9EAAD44D221E}"/>
                </a:ext>
              </a:extLst>
            </p:cNvPr>
            <p:cNvSpPr txBox="1"/>
            <p:nvPr/>
          </p:nvSpPr>
          <p:spPr>
            <a:xfrm>
              <a:off x="3563729" y="207588"/>
              <a:ext cx="5904195" cy="446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400" dirty="0">
                  <a:solidFill>
                    <a:schemeClr val="bg1"/>
                  </a:solidFill>
                  <a:latin typeface="+mj-lt"/>
                  <a:ea typeface="Urbanist ExtraBold" panose="020B0A04040200000203" pitchFamily="34" charset="0"/>
                  <a:cs typeface="Urbanist ExtraBold" panose="020B0A04040200000203" pitchFamily="34" charset="0"/>
                </a:rPr>
                <a:t>Axes Stratégiques </a:t>
              </a:r>
              <a:r>
                <a:rPr lang="fr-FR" sz="2000" dirty="0">
                  <a:solidFill>
                    <a:schemeClr val="bg1"/>
                  </a:solidFill>
                  <a:latin typeface="+mj-lt"/>
                  <a:ea typeface="Urbanist ExtraBold" panose="020B0A04040200000203" pitchFamily="34" charset="0"/>
                  <a:cs typeface="Urbanist ExtraBold" panose="020B0A04040200000203" pitchFamily="34" charset="0"/>
                </a:rPr>
                <a:t>2024 - 2027</a:t>
              </a:r>
              <a:endParaRPr lang="fr-FR" sz="2400" dirty="0">
                <a:solidFill>
                  <a:schemeClr val="bg1"/>
                </a:solidFill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endParaRPr>
            </a:p>
          </p:txBody>
        </p:sp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5F8A31E5-4736-408D-9F7A-BAF2B89C1E8B}"/>
                </a:ext>
              </a:extLst>
            </p:cNvPr>
            <p:cNvGrpSpPr/>
            <p:nvPr/>
          </p:nvGrpSpPr>
          <p:grpSpPr>
            <a:xfrm>
              <a:off x="3376073" y="279834"/>
              <a:ext cx="378723" cy="378728"/>
              <a:chOff x="2969247" y="5015684"/>
              <a:chExt cx="755371" cy="755380"/>
            </a:xfrm>
          </p:grpSpPr>
          <p:sp>
            <p:nvSpPr>
              <p:cNvPr id="25" name="Forme libre : forme 24">
                <a:extLst>
                  <a:ext uri="{FF2B5EF4-FFF2-40B4-BE49-F238E27FC236}">
                    <a16:creationId xmlns:a16="http://schemas.microsoft.com/office/drawing/2014/main" id="{8988127B-961E-409F-96E8-65127CF77EB8}"/>
                  </a:ext>
                </a:extLst>
              </p:cNvPr>
              <p:cNvSpPr/>
              <p:nvPr/>
            </p:nvSpPr>
            <p:spPr>
              <a:xfrm>
                <a:off x="2969247" y="5015684"/>
                <a:ext cx="755371" cy="755380"/>
              </a:xfrm>
              <a:custGeom>
                <a:avLst/>
                <a:gdLst>
                  <a:gd name="connsiteX0" fmla="*/ 490779 w 755371"/>
                  <a:gd name="connsiteY0" fmla="*/ 17391 h 755380"/>
                  <a:gd name="connsiteX1" fmla="*/ 737921 w 755371"/>
                  <a:gd name="connsiteY1" fmla="*/ 490720 h 755380"/>
                  <a:gd name="connsiteX2" fmla="*/ 264592 w 755371"/>
                  <a:gd name="connsiteY2" fmla="*/ 737989 h 755380"/>
                  <a:gd name="connsiteX3" fmla="*/ 17450 w 755371"/>
                  <a:gd name="connsiteY3" fmla="*/ 264660 h 755380"/>
                  <a:gd name="connsiteX4" fmla="*/ 490779 w 755371"/>
                  <a:gd name="connsiteY4" fmla="*/ 17391 h 755380"/>
                  <a:gd name="connsiteX5" fmla="*/ 490779 w 755371"/>
                  <a:gd name="connsiteY5" fmla="*/ 17391 h 755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5371" h="755380">
                    <a:moveTo>
                      <a:pt x="490779" y="17391"/>
                    </a:moveTo>
                    <a:cubicBezTo>
                      <a:pt x="689788" y="79875"/>
                      <a:pt x="800405" y="291711"/>
                      <a:pt x="737921" y="490720"/>
                    </a:cubicBezTo>
                    <a:cubicBezTo>
                      <a:pt x="675437" y="689729"/>
                      <a:pt x="463601" y="800346"/>
                      <a:pt x="264592" y="737989"/>
                    </a:cubicBezTo>
                    <a:cubicBezTo>
                      <a:pt x="65583" y="675505"/>
                      <a:pt x="-45034" y="463669"/>
                      <a:pt x="17450" y="264660"/>
                    </a:cubicBezTo>
                    <a:cubicBezTo>
                      <a:pt x="79934" y="65651"/>
                      <a:pt x="291770" y="-44966"/>
                      <a:pt x="490779" y="17391"/>
                    </a:cubicBezTo>
                    <a:lnTo>
                      <a:pt x="490779" y="17391"/>
                    </a:lnTo>
                    <a:close/>
                  </a:path>
                </a:pathLst>
              </a:custGeom>
              <a:solidFill>
                <a:srgbClr val="FFE52C"/>
              </a:solidFill>
              <a:ln w="12700" cap="flat">
                <a:noFill/>
                <a:prstDash val="solid"/>
                <a:miter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fr-FR" sz="1600" dirty="0"/>
              </a:p>
            </p:txBody>
          </p:sp>
          <p:sp>
            <p:nvSpPr>
              <p:cNvPr id="26" name="Forme libre : forme 25">
                <a:extLst>
                  <a:ext uri="{FF2B5EF4-FFF2-40B4-BE49-F238E27FC236}">
                    <a16:creationId xmlns:a16="http://schemas.microsoft.com/office/drawing/2014/main" id="{28D5BB36-AC9A-4890-82C8-5A5A9402A391}"/>
                  </a:ext>
                </a:extLst>
              </p:cNvPr>
              <p:cNvSpPr/>
              <p:nvPr/>
            </p:nvSpPr>
            <p:spPr>
              <a:xfrm>
                <a:off x="3040021" y="5041331"/>
                <a:ext cx="178687" cy="654417"/>
              </a:xfrm>
              <a:custGeom>
                <a:avLst/>
                <a:gdLst>
                  <a:gd name="connsiteX0" fmla="*/ 83821 w 178689"/>
                  <a:gd name="connsiteY0" fmla="*/ 180467 h 662558"/>
                  <a:gd name="connsiteX1" fmla="*/ 178690 w 178689"/>
                  <a:gd name="connsiteY1" fmla="*/ 0 h 662558"/>
                  <a:gd name="connsiteX2" fmla="*/ 108332 w 178689"/>
                  <a:gd name="connsiteY2" fmla="*/ 34671 h 662558"/>
                  <a:gd name="connsiteX3" fmla="*/ 46483 w 178689"/>
                  <a:gd name="connsiteY3" fmla="*/ 164973 h 662558"/>
                  <a:gd name="connsiteX4" fmla="*/ 1 w 178689"/>
                  <a:gd name="connsiteY4" fmla="*/ 416560 h 662558"/>
                  <a:gd name="connsiteX5" fmla="*/ 28322 w 178689"/>
                  <a:gd name="connsiteY5" fmla="*/ 606171 h 662558"/>
                  <a:gd name="connsiteX6" fmla="*/ 91695 w 178689"/>
                  <a:gd name="connsiteY6" fmla="*/ 662559 h 662558"/>
                  <a:gd name="connsiteX7" fmla="*/ 83821 w 178689"/>
                  <a:gd name="connsiteY7" fmla="*/ 180340 h 662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8689" h="662558">
                    <a:moveTo>
                      <a:pt x="83821" y="180467"/>
                    </a:moveTo>
                    <a:cubicBezTo>
                      <a:pt x="113285" y="100711"/>
                      <a:pt x="151893" y="38100"/>
                      <a:pt x="178690" y="0"/>
                    </a:cubicBezTo>
                    <a:cubicBezTo>
                      <a:pt x="154052" y="9144"/>
                      <a:pt x="130430" y="20701"/>
                      <a:pt x="108332" y="34671"/>
                    </a:cubicBezTo>
                    <a:cubicBezTo>
                      <a:pt x="87504" y="70358"/>
                      <a:pt x="65406" y="114173"/>
                      <a:pt x="46483" y="164973"/>
                    </a:cubicBezTo>
                    <a:cubicBezTo>
                      <a:pt x="15495" y="248412"/>
                      <a:pt x="-126" y="332994"/>
                      <a:pt x="1" y="416560"/>
                    </a:cubicBezTo>
                    <a:cubicBezTo>
                      <a:pt x="128" y="480568"/>
                      <a:pt x="9653" y="544068"/>
                      <a:pt x="28322" y="606171"/>
                    </a:cubicBezTo>
                    <a:cubicBezTo>
                      <a:pt x="47118" y="627126"/>
                      <a:pt x="68327" y="646049"/>
                      <a:pt x="91695" y="662559"/>
                    </a:cubicBezTo>
                    <a:cubicBezTo>
                      <a:pt x="25782" y="507111"/>
                      <a:pt x="22988" y="345059"/>
                      <a:pt x="83821" y="18034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sz="1600" dirty="0"/>
              </a:p>
            </p:txBody>
          </p:sp>
          <p:sp>
            <p:nvSpPr>
              <p:cNvPr id="27" name="Forme libre : forme 26">
                <a:extLst>
                  <a:ext uri="{FF2B5EF4-FFF2-40B4-BE49-F238E27FC236}">
                    <a16:creationId xmlns:a16="http://schemas.microsoft.com/office/drawing/2014/main" id="{5A11D78A-B417-45A3-83C2-69B006B0D75B}"/>
                  </a:ext>
                </a:extLst>
              </p:cNvPr>
              <p:cNvSpPr/>
              <p:nvPr/>
            </p:nvSpPr>
            <p:spPr>
              <a:xfrm>
                <a:off x="3487856" y="5180351"/>
                <a:ext cx="192429" cy="549233"/>
              </a:xfrm>
              <a:custGeom>
                <a:avLst/>
                <a:gdLst>
                  <a:gd name="connsiteX0" fmla="*/ 47904 w 192429"/>
                  <a:gd name="connsiteY0" fmla="*/ 431673 h 578103"/>
                  <a:gd name="connsiteX1" fmla="*/ 51587 w 192429"/>
                  <a:gd name="connsiteY1" fmla="*/ 174371 h 578103"/>
                  <a:gd name="connsiteX2" fmla="*/ 176555 w 192429"/>
                  <a:gd name="connsiteY2" fmla="*/ 40386 h 578103"/>
                  <a:gd name="connsiteX3" fmla="*/ 192430 w 192429"/>
                  <a:gd name="connsiteY3" fmla="*/ 34417 h 578103"/>
                  <a:gd name="connsiteX4" fmla="*/ 169062 w 192429"/>
                  <a:gd name="connsiteY4" fmla="*/ 0 h 578103"/>
                  <a:gd name="connsiteX5" fmla="*/ 162331 w 192429"/>
                  <a:gd name="connsiteY5" fmla="*/ 2667 h 578103"/>
                  <a:gd name="connsiteX6" fmla="*/ 12217 w 192429"/>
                  <a:gd name="connsiteY6" fmla="*/ 165735 h 578103"/>
                  <a:gd name="connsiteX7" fmla="*/ 7772 w 192429"/>
                  <a:gd name="connsiteY7" fmla="*/ 435102 h 578103"/>
                  <a:gd name="connsiteX8" fmla="*/ 12471 w 192429"/>
                  <a:gd name="connsiteY8" fmla="*/ 578104 h 578103"/>
                  <a:gd name="connsiteX9" fmla="*/ 54127 w 192429"/>
                  <a:gd name="connsiteY9" fmla="*/ 557784 h 578103"/>
                  <a:gd name="connsiteX10" fmla="*/ 48031 w 192429"/>
                  <a:gd name="connsiteY10" fmla="*/ 431673 h 57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2429" h="578103">
                    <a:moveTo>
                      <a:pt x="47904" y="431673"/>
                    </a:moveTo>
                    <a:cubicBezTo>
                      <a:pt x="41173" y="349377"/>
                      <a:pt x="33426" y="256159"/>
                      <a:pt x="51587" y="174371"/>
                    </a:cubicBezTo>
                    <a:cubicBezTo>
                      <a:pt x="65049" y="114046"/>
                      <a:pt x="107086" y="68961"/>
                      <a:pt x="176555" y="40386"/>
                    </a:cubicBezTo>
                    <a:cubicBezTo>
                      <a:pt x="181889" y="38227"/>
                      <a:pt x="187223" y="36195"/>
                      <a:pt x="192430" y="34417"/>
                    </a:cubicBezTo>
                    <a:cubicBezTo>
                      <a:pt x="185318" y="22479"/>
                      <a:pt x="177444" y="11049"/>
                      <a:pt x="169062" y="0"/>
                    </a:cubicBezTo>
                    <a:cubicBezTo>
                      <a:pt x="166776" y="889"/>
                      <a:pt x="164490" y="1651"/>
                      <a:pt x="162331" y="2667"/>
                    </a:cubicBezTo>
                    <a:cubicBezTo>
                      <a:pt x="80416" y="36068"/>
                      <a:pt x="28473" y="92456"/>
                      <a:pt x="12217" y="165735"/>
                    </a:cubicBezTo>
                    <a:cubicBezTo>
                      <a:pt x="-7214" y="253365"/>
                      <a:pt x="660" y="349885"/>
                      <a:pt x="7772" y="435102"/>
                    </a:cubicBezTo>
                    <a:cubicBezTo>
                      <a:pt x="12090" y="488061"/>
                      <a:pt x="16154" y="538607"/>
                      <a:pt x="12471" y="578104"/>
                    </a:cubicBezTo>
                    <a:cubicBezTo>
                      <a:pt x="26822" y="572262"/>
                      <a:pt x="40665" y="565404"/>
                      <a:pt x="54127" y="557784"/>
                    </a:cubicBezTo>
                    <a:cubicBezTo>
                      <a:pt x="55143" y="520573"/>
                      <a:pt x="51841" y="478028"/>
                      <a:pt x="48031" y="4316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 sz="1600" dirty="0"/>
              </a:p>
            </p:txBody>
          </p:sp>
        </p:grpSp>
      </p:grpSp>
      <p:sp>
        <p:nvSpPr>
          <p:cNvPr id="28" name="ZoneTexte 27">
            <a:extLst>
              <a:ext uri="{FF2B5EF4-FFF2-40B4-BE49-F238E27FC236}">
                <a16:creationId xmlns:a16="http://schemas.microsoft.com/office/drawing/2014/main" id="{6D5DD5F7-6172-4DA3-B807-0DAB02A57060}"/>
              </a:ext>
            </a:extLst>
          </p:cNvPr>
          <p:cNvSpPr txBox="1"/>
          <p:nvPr/>
        </p:nvSpPr>
        <p:spPr>
          <a:xfrm>
            <a:off x="3383206" y="2121360"/>
            <a:ext cx="57623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>
                <a:ea typeface="Urbanist ExtraBold" panose="020B0A04040200000203" pitchFamily="34" charset="0"/>
                <a:cs typeface="Urbanist ExtraBold" panose="020B0A04040200000203" pitchFamily="34" charset="0"/>
              </a:rPr>
              <a:t>« Axes qui auront le plus d’impact sur le développement du club »</a:t>
            </a:r>
          </a:p>
        </p:txBody>
      </p:sp>
      <p:graphicFrame>
        <p:nvGraphicFramePr>
          <p:cNvPr id="29" name="Table 27">
            <a:extLst>
              <a:ext uri="{FF2B5EF4-FFF2-40B4-BE49-F238E27FC236}">
                <a16:creationId xmlns:a16="http://schemas.microsoft.com/office/drawing/2014/main" id="{FA4BEC79-A055-46CB-BA41-5FFA1E8173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127433"/>
              </p:ext>
            </p:extLst>
          </p:nvPr>
        </p:nvGraphicFramePr>
        <p:xfrm>
          <a:off x="463074" y="3017520"/>
          <a:ext cx="2320692" cy="1394440"/>
        </p:xfrm>
        <a:graphic>
          <a:graphicData uri="http://schemas.openxmlformats.org/drawingml/2006/table">
            <a:tbl>
              <a:tblPr firstRow="1" bandRow="1"/>
              <a:tblGrid>
                <a:gridCol w="232069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</a:tblGrid>
              <a:tr h="13944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1</a:t>
                      </a:r>
                    </a:p>
                    <a:p>
                      <a:pPr algn="ctr"/>
                      <a:r>
                        <a:rPr lang="fr-FR" sz="18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RELATION COLLECTIVITE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</a:tbl>
          </a:graphicData>
        </a:graphic>
      </p:graphicFrame>
      <p:graphicFrame>
        <p:nvGraphicFramePr>
          <p:cNvPr id="31" name="Table 27">
            <a:extLst>
              <a:ext uri="{FF2B5EF4-FFF2-40B4-BE49-F238E27FC236}">
                <a16:creationId xmlns:a16="http://schemas.microsoft.com/office/drawing/2014/main" id="{E5EB001C-6066-4EF6-915E-F68AFB3167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501923"/>
              </p:ext>
            </p:extLst>
          </p:nvPr>
        </p:nvGraphicFramePr>
        <p:xfrm>
          <a:off x="3450004" y="3017520"/>
          <a:ext cx="2320692" cy="1394440"/>
        </p:xfrm>
        <a:graphic>
          <a:graphicData uri="http://schemas.openxmlformats.org/drawingml/2006/table">
            <a:tbl>
              <a:tblPr firstRow="1" bandRow="1"/>
              <a:tblGrid>
                <a:gridCol w="232069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</a:tblGrid>
              <a:tr h="13944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2</a:t>
                      </a:r>
                    </a:p>
                    <a:p>
                      <a:pPr algn="ctr"/>
                      <a:r>
                        <a:rPr lang="fr-FR" sz="18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BBB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</a:tbl>
          </a:graphicData>
        </a:graphic>
      </p:graphicFrame>
      <p:graphicFrame>
        <p:nvGraphicFramePr>
          <p:cNvPr id="32" name="Table 27">
            <a:extLst>
              <a:ext uri="{FF2B5EF4-FFF2-40B4-BE49-F238E27FC236}">
                <a16:creationId xmlns:a16="http://schemas.microsoft.com/office/drawing/2014/main" id="{E43AB65D-F09F-48AF-88AF-7131E8D46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869183"/>
              </p:ext>
            </p:extLst>
          </p:nvPr>
        </p:nvGraphicFramePr>
        <p:xfrm>
          <a:off x="6429913" y="3017520"/>
          <a:ext cx="2320692" cy="1394440"/>
        </p:xfrm>
        <a:graphic>
          <a:graphicData uri="http://schemas.openxmlformats.org/drawingml/2006/table">
            <a:tbl>
              <a:tblPr firstRow="1" bandRow="1"/>
              <a:tblGrid>
                <a:gridCol w="232069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</a:tblGrid>
              <a:tr h="13944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3</a:t>
                      </a:r>
                    </a:p>
                    <a:p>
                      <a:pPr algn="ctr"/>
                      <a:r>
                        <a:rPr lang="fr-FR" sz="18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CCC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</a:tbl>
          </a:graphicData>
        </a:graphic>
      </p:graphicFrame>
      <p:graphicFrame>
        <p:nvGraphicFramePr>
          <p:cNvPr id="34" name="Table 27">
            <a:extLst>
              <a:ext uri="{FF2B5EF4-FFF2-40B4-BE49-F238E27FC236}">
                <a16:creationId xmlns:a16="http://schemas.microsoft.com/office/drawing/2014/main" id="{F51E939F-C148-4DBB-A88E-14199635E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464494"/>
              </p:ext>
            </p:extLst>
          </p:nvPr>
        </p:nvGraphicFramePr>
        <p:xfrm>
          <a:off x="9409822" y="3017520"/>
          <a:ext cx="2320692" cy="1394440"/>
        </p:xfrm>
        <a:graphic>
          <a:graphicData uri="http://schemas.openxmlformats.org/drawingml/2006/table">
            <a:tbl>
              <a:tblPr firstRow="1" bandRow="1"/>
              <a:tblGrid>
                <a:gridCol w="232069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</a:tblGrid>
              <a:tr h="13944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4</a:t>
                      </a:r>
                    </a:p>
                    <a:p>
                      <a:pPr algn="ctr"/>
                      <a:r>
                        <a:rPr lang="fr-FR" sz="18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DDD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</a:tbl>
          </a:graphicData>
        </a:graphic>
      </p:graphicFrame>
      <p:graphicFrame>
        <p:nvGraphicFramePr>
          <p:cNvPr id="35" name="Table 27">
            <a:extLst>
              <a:ext uri="{FF2B5EF4-FFF2-40B4-BE49-F238E27FC236}">
                <a16:creationId xmlns:a16="http://schemas.microsoft.com/office/drawing/2014/main" id="{B2D1C69A-2625-4318-A8FB-D9D46EFBF9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89192"/>
              </p:ext>
            </p:extLst>
          </p:nvPr>
        </p:nvGraphicFramePr>
        <p:xfrm>
          <a:off x="1922379" y="4916392"/>
          <a:ext cx="2320692" cy="1394440"/>
        </p:xfrm>
        <a:graphic>
          <a:graphicData uri="http://schemas.openxmlformats.org/drawingml/2006/table">
            <a:tbl>
              <a:tblPr firstRow="1" bandRow="1"/>
              <a:tblGrid>
                <a:gridCol w="232069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</a:tblGrid>
              <a:tr h="13944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</a:t>
                      </a:r>
                    </a:p>
                    <a:p>
                      <a:pPr algn="ctr"/>
                      <a:r>
                        <a:rPr lang="fr-FR" sz="18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EEE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</a:tbl>
          </a:graphicData>
        </a:graphic>
      </p:graphicFrame>
      <p:graphicFrame>
        <p:nvGraphicFramePr>
          <p:cNvPr id="36" name="Table 27">
            <a:extLst>
              <a:ext uri="{FF2B5EF4-FFF2-40B4-BE49-F238E27FC236}">
                <a16:creationId xmlns:a16="http://schemas.microsoft.com/office/drawing/2014/main" id="{97D96662-4BD6-4139-A02A-B95979632B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783322"/>
              </p:ext>
            </p:extLst>
          </p:nvPr>
        </p:nvGraphicFramePr>
        <p:xfrm>
          <a:off x="4936448" y="4916392"/>
          <a:ext cx="2320692" cy="1394440"/>
        </p:xfrm>
        <a:graphic>
          <a:graphicData uri="http://schemas.openxmlformats.org/drawingml/2006/table">
            <a:tbl>
              <a:tblPr firstRow="1" bandRow="1"/>
              <a:tblGrid>
                <a:gridCol w="232069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</a:tblGrid>
              <a:tr h="13944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6</a:t>
                      </a:r>
                    </a:p>
                    <a:p>
                      <a:pPr algn="ctr"/>
                      <a:r>
                        <a:rPr lang="fr-FR" sz="18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FFF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</a:tbl>
          </a:graphicData>
        </a:graphic>
      </p:graphicFrame>
      <p:graphicFrame>
        <p:nvGraphicFramePr>
          <p:cNvPr id="18" name="Table 27">
            <a:extLst>
              <a:ext uri="{FF2B5EF4-FFF2-40B4-BE49-F238E27FC236}">
                <a16:creationId xmlns:a16="http://schemas.microsoft.com/office/drawing/2014/main" id="{7075D136-AFC2-4646-AD23-D10FE4E79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983923"/>
              </p:ext>
            </p:extLst>
          </p:nvPr>
        </p:nvGraphicFramePr>
        <p:xfrm>
          <a:off x="8440780" y="4901676"/>
          <a:ext cx="2320692" cy="1394440"/>
        </p:xfrm>
        <a:graphic>
          <a:graphicData uri="http://schemas.openxmlformats.org/drawingml/2006/table">
            <a:tbl>
              <a:tblPr firstRow="1" bandRow="1"/>
              <a:tblGrid>
                <a:gridCol w="2320692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</a:tblGrid>
              <a:tr h="13944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7</a:t>
                      </a:r>
                    </a:p>
                    <a:p>
                      <a:pPr algn="ctr"/>
                      <a:r>
                        <a:rPr lang="fr-FR" sz="18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FFF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929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 : forme 2">
            <a:extLst>
              <a:ext uri="{FF2B5EF4-FFF2-40B4-BE49-F238E27FC236}">
                <a16:creationId xmlns:a16="http://schemas.microsoft.com/office/drawing/2014/main" id="{00724275-8268-48DB-BED1-829424621C0E}"/>
              </a:ext>
            </a:extLst>
          </p:cNvPr>
          <p:cNvSpPr/>
          <p:nvPr/>
        </p:nvSpPr>
        <p:spPr>
          <a:xfrm>
            <a:off x="1354747" y="274414"/>
            <a:ext cx="377582" cy="378728"/>
          </a:xfrm>
          <a:custGeom>
            <a:avLst/>
            <a:gdLst>
              <a:gd name="connsiteX0" fmla="*/ 490779 w 755371"/>
              <a:gd name="connsiteY0" fmla="*/ 17391 h 755380"/>
              <a:gd name="connsiteX1" fmla="*/ 737921 w 755371"/>
              <a:gd name="connsiteY1" fmla="*/ 490720 h 755380"/>
              <a:gd name="connsiteX2" fmla="*/ 264592 w 755371"/>
              <a:gd name="connsiteY2" fmla="*/ 737989 h 755380"/>
              <a:gd name="connsiteX3" fmla="*/ 17450 w 755371"/>
              <a:gd name="connsiteY3" fmla="*/ 264660 h 755380"/>
              <a:gd name="connsiteX4" fmla="*/ 490779 w 755371"/>
              <a:gd name="connsiteY4" fmla="*/ 17391 h 755380"/>
              <a:gd name="connsiteX5" fmla="*/ 490779 w 755371"/>
              <a:gd name="connsiteY5" fmla="*/ 17391 h 7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71" h="755380">
                <a:moveTo>
                  <a:pt x="490779" y="17391"/>
                </a:moveTo>
                <a:cubicBezTo>
                  <a:pt x="689788" y="79875"/>
                  <a:pt x="800405" y="291711"/>
                  <a:pt x="737921" y="490720"/>
                </a:cubicBezTo>
                <a:cubicBezTo>
                  <a:pt x="675437" y="689729"/>
                  <a:pt x="463601" y="800346"/>
                  <a:pt x="264592" y="737989"/>
                </a:cubicBezTo>
                <a:cubicBezTo>
                  <a:pt x="65583" y="675505"/>
                  <a:pt x="-45034" y="463669"/>
                  <a:pt x="17450" y="264660"/>
                </a:cubicBezTo>
                <a:cubicBezTo>
                  <a:pt x="79934" y="65651"/>
                  <a:pt x="291770" y="-44966"/>
                  <a:pt x="490779" y="17391"/>
                </a:cubicBezTo>
                <a:lnTo>
                  <a:pt x="490779" y="17391"/>
                </a:lnTo>
                <a:close/>
              </a:path>
            </a:pathLst>
          </a:custGeom>
          <a:solidFill>
            <a:srgbClr val="FFE52C"/>
          </a:solidFill>
          <a:ln w="12700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fr-FR" dirty="0"/>
          </a:p>
        </p:txBody>
      </p:sp>
      <p:sp>
        <p:nvSpPr>
          <p:cNvPr id="5" name="Rectangle: Rounded Corners 59">
            <a:extLst>
              <a:ext uri="{FF2B5EF4-FFF2-40B4-BE49-F238E27FC236}">
                <a16:creationId xmlns:a16="http://schemas.microsoft.com/office/drawing/2014/main" id="{3F240640-2DD9-426F-BCE8-5D4C4D96F583}"/>
              </a:ext>
            </a:extLst>
          </p:cNvPr>
          <p:cNvSpPr/>
          <p:nvPr/>
        </p:nvSpPr>
        <p:spPr>
          <a:xfrm rot="16200000">
            <a:off x="2897608" y="-2435544"/>
            <a:ext cx="530651" cy="5867721"/>
          </a:xfrm>
          <a:prstGeom prst="roundRect">
            <a:avLst>
              <a:gd name="adj" fmla="val 50000"/>
            </a:avLst>
          </a:prstGeom>
          <a:solidFill>
            <a:srgbClr val="3554A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3554A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EFAC710-CA2E-447A-B88D-2CC12BFBE99F}"/>
              </a:ext>
            </a:extLst>
          </p:cNvPr>
          <p:cNvSpPr txBox="1"/>
          <p:nvPr/>
        </p:nvSpPr>
        <p:spPr>
          <a:xfrm>
            <a:off x="801570" y="232992"/>
            <a:ext cx="5040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Axes stratégiques</a:t>
            </a:r>
            <a:r>
              <a:rPr lang="fr-FR" dirty="0">
                <a:solidFill>
                  <a:schemeClr val="bg1"/>
                </a:solidFill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 2024 - </a:t>
            </a:r>
            <a:r>
              <a:rPr lang="fr-FR" sz="2000" dirty="0">
                <a:solidFill>
                  <a:schemeClr val="bg1"/>
                </a:solidFill>
                <a:latin typeface="+mj-lt"/>
                <a:ea typeface="Urbanist ExtraBold" panose="020B0A04040200000203" pitchFamily="34" charset="0"/>
                <a:cs typeface="Urbanist ExtraBold" panose="020B0A04040200000203" pitchFamily="34" charset="0"/>
              </a:rPr>
              <a:t>2027</a:t>
            </a:r>
            <a:endParaRPr lang="fr-FR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Urbanist ExtraBold" panose="020B0A04040200000203" pitchFamily="34" charset="0"/>
              <a:cs typeface="Urbanist ExtraBold" panose="020B0A04040200000203" pitchFamily="34" charset="0"/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3E7C8CDB-FE91-4520-B8A0-9BCDACC9E5AC}"/>
              </a:ext>
            </a:extLst>
          </p:cNvPr>
          <p:cNvSpPr/>
          <p:nvPr/>
        </p:nvSpPr>
        <p:spPr>
          <a:xfrm>
            <a:off x="338747" y="294734"/>
            <a:ext cx="377582" cy="378728"/>
          </a:xfrm>
          <a:custGeom>
            <a:avLst/>
            <a:gdLst>
              <a:gd name="connsiteX0" fmla="*/ 490779 w 755371"/>
              <a:gd name="connsiteY0" fmla="*/ 17391 h 755380"/>
              <a:gd name="connsiteX1" fmla="*/ 737921 w 755371"/>
              <a:gd name="connsiteY1" fmla="*/ 490720 h 755380"/>
              <a:gd name="connsiteX2" fmla="*/ 264592 w 755371"/>
              <a:gd name="connsiteY2" fmla="*/ 737989 h 755380"/>
              <a:gd name="connsiteX3" fmla="*/ 17450 w 755371"/>
              <a:gd name="connsiteY3" fmla="*/ 264660 h 755380"/>
              <a:gd name="connsiteX4" fmla="*/ 490779 w 755371"/>
              <a:gd name="connsiteY4" fmla="*/ 17391 h 755380"/>
              <a:gd name="connsiteX5" fmla="*/ 490779 w 755371"/>
              <a:gd name="connsiteY5" fmla="*/ 17391 h 755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5371" h="755380">
                <a:moveTo>
                  <a:pt x="490779" y="17391"/>
                </a:moveTo>
                <a:cubicBezTo>
                  <a:pt x="689788" y="79875"/>
                  <a:pt x="800405" y="291711"/>
                  <a:pt x="737921" y="490720"/>
                </a:cubicBezTo>
                <a:cubicBezTo>
                  <a:pt x="675437" y="689729"/>
                  <a:pt x="463601" y="800346"/>
                  <a:pt x="264592" y="737989"/>
                </a:cubicBezTo>
                <a:cubicBezTo>
                  <a:pt x="65583" y="675505"/>
                  <a:pt x="-45034" y="463669"/>
                  <a:pt x="17450" y="264660"/>
                </a:cubicBezTo>
                <a:cubicBezTo>
                  <a:pt x="79934" y="65651"/>
                  <a:pt x="291770" y="-44966"/>
                  <a:pt x="490779" y="17391"/>
                </a:cubicBezTo>
                <a:lnTo>
                  <a:pt x="490779" y="17391"/>
                </a:lnTo>
                <a:close/>
              </a:path>
            </a:pathLst>
          </a:custGeom>
          <a:solidFill>
            <a:srgbClr val="FFE52C"/>
          </a:solidFill>
          <a:ln w="12700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fr-FR" dirty="0"/>
          </a:p>
        </p:txBody>
      </p:sp>
      <p:graphicFrame>
        <p:nvGraphicFramePr>
          <p:cNvPr id="8" name="Table 27">
            <a:extLst>
              <a:ext uri="{FF2B5EF4-FFF2-40B4-BE49-F238E27FC236}">
                <a16:creationId xmlns:a16="http://schemas.microsoft.com/office/drawing/2014/main" id="{BB572552-0292-4CC5-9644-8C51E33649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443492"/>
              </p:ext>
            </p:extLst>
          </p:nvPr>
        </p:nvGraphicFramePr>
        <p:xfrm>
          <a:off x="716330" y="910366"/>
          <a:ext cx="10866068" cy="1844692"/>
        </p:xfrm>
        <a:graphic>
          <a:graphicData uri="http://schemas.openxmlformats.org/drawingml/2006/table">
            <a:tbl>
              <a:tblPr firstRow="1" bandRow="1"/>
              <a:tblGrid>
                <a:gridCol w="2332741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8533327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</a:tblGrid>
              <a:tr h="577639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1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AAA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Objectif 1.1</a:t>
                      </a:r>
                      <a:r>
                        <a:rPr lang="fr-FR" sz="16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fr-FR" sz="1600" b="0" spc="-30" baseline="0" noProof="0" dirty="0" err="1">
                          <a:solidFill>
                            <a:schemeClr val="tx1"/>
                          </a:solidFill>
                          <a:latin typeface="+mn-lt"/>
                        </a:rPr>
                        <a:t>xxxxxxxxxxxxxxx</a:t>
                      </a:r>
                      <a:endParaRPr lang="fr-FR" sz="1400" b="0" kern="1200" spc="-3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460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1.2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7209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1.3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graphicFrame>
        <p:nvGraphicFramePr>
          <p:cNvPr id="9" name="Table 27">
            <a:extLst>
              <a:ext uri="{FF2B5EF4-FFF2-40B4-BE49-F238E27FC236}">
                <a16:creationId xmlns:a16="http://schemas.microsoft.com/office/drawing/2014/main" id="{10299E9A-0C97-4F82-B812-FAD64A332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10557"/>
              </p:ext>
            </p:extLst>
          </p:nvPr>
        </p:nvGraphicFramePr>
        <p:xfrm>
          <a:off x="716330" y="2879493"/>
          <a:ext cx="10866068" cy="1844692"/>
        </p:xfrm>
        <a:graphic>
          <a:graphicData uri="http://schemas.openxmlformats.org/drawingml/2006/table">
            <a:tbl>
              <a:tblPr firstRow="1" bandRow="1"/>
              <a:tblGrid>
                <a:gridCol w="2332741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8533327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</a:tblGrid>
              <a:tr h="577639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2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BBB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Objectif 2.1</a:t>
                      </a:r>
                      <a:r>
                        <a:rPr lang="fr-FR" sz="16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460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2.2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7209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2.3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graphicFrame>
        <p:nvGraphicFramePr>
          <p:cNvPr id="10" name="Table 27">
            <a:extLst>
              <a:ext uri="{FF2B5EF4-FFF2-40B4-BE49-F238E27FC236}">
                <a16:creationId xmlns:a16="http://schemas.microsoft.com/office/drawing/2014/main" id="{12AFBF1E-7A2C-4391-A9FE-B96B205FC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579160"/>
              </p:ext>
            </p:extLst>
          </p:nvPr>
        </p:nvGraphicFramePr>
        <p:xfrm>
          <a:off x="716329" y="4878335"/>
          <a:ext cx="10866069" cy="1844692"/>
        </p:xfrm>
        <a:graphic>
          <a:graphicData uri="http://schemas.openxmlformats.org/drawingml/2006/table">
            <a:tbl>
              <a:tblPr firstRow="1" bandRow="1"/>
              <a:tblGrid>
                <a:gridCol w="2332741">
                  <a:extLst>
                    <a:ext uri="{9D8B030D-6E8A-4147-A177-3AD203B41FA5}">
                      <a16:colId xmlns:a16="http://schemas.microsoft.com/office/drawing/2014/main" val="4139877170"/>
                    </a:ext>
                  </a:extLst>
                </a:gridCol>
                <a:gridCol w="8533328">
                  <a:extLst>
                    <a:ext uri="{9D8B030D-6E8A-4147-A177-3AD203B41FA5}">
                      <a16:colId xmlns:a16="http://schemas.microsoft.com/office/drawing/2014/main" val="3994657417"/>
                    </a:ext>
                  </a:extLst>
                </a:gridCol>
              </a:tblGrid>
              <a:tr h="577639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cout Light"/>
                        </a:defRPr>
                      </a:lvl9pPr>
                    </a:lstStyle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kern="1200" noProof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AS 3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600" kern="1200" noProof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CCC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spc="-30" baseline="0" noProof="0" dirty="0">
                          <a:solidFill>
                            <a:schemeClr val="tx1"/>
                          </a:solidFill>
                          <a:latin typeface="+mj-lt"/>
                        </a:rPr>
                        <a:t>Objectif 3.1</a:t>
                      </a:r>
                      <a:r>
                        <a:rPr lang="fr-FR" sz="1600" b="0" spc="-30" baseline="0" noProof="0" dirty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956696"/>
                  </a:ext>
                </a:extLst>
              </a:tr>
              <a:tr h="5460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/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3.2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044841"/>
                  </a:ext>
                </a:extLst>
              </a:tr>
              <a:tr h="7209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Objectif 3.3</a:t>
                      </a:r>
                      <a:r>
                        <a:rPr lang="fr-FR" sz="1600" b="0" kern="1200" spc="-30" baseline="0" noProof="0" dirty="0">
                          <a:solidFill>
                            <a:schemeClr val="tx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  </a:t>
                      </a:r>
                      <a:r>
                        <a:rPr lang="fr-FR" sz="1400" b="0" kern="1200" spc="-3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xxxxxxxxxxxxxxxxxxxx</a:t>
                      </a:r>
                    </a:p>
                  </a:txBody>
                  <a:tcPr marL="53599" marR="53599" marT="26799" marB="26799" anchor="ctr">
                    <a:lnL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79717"/>
                  </a:ext>
                </a:extLst>
              </a:tr>
            </a:tbl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id="{7A4F93CB-6C69-421F-BE83-CD337CFE476A}"/>
              </a:ext>
            </a:extLst>
          </p:cNvPr>
          <p:cNvSpPr txBox="1"/>
          <p:nvPr/>
        </p:nvSpPr>
        <p:spPr>
          <a:xfrm>
            <a:off x="5927241" y="232996"/>
            <a:ext cx="56551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800" b="1" spc="-30" dirty="0"/>
              <a:t>   Objectifs opérationnels … </a:t>
            </a:r>
            <a:endParaRPr lang="fr-FR" sz="2800" b="1" dirty="0">
              <a:ea typeface="Urbanist ExtraBold" panose="020B0A04040200000203" pitchFamily="34" charset="0"/>
              <a:cs typeface="Urbanist ExtraBold" panose="020B0A04040200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022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CPT_Projet De Développement (Guide MCD)">
      <a:dk1>
        <a:srgbClr val="334394"/>
      </a:dk1>
      <a:lt1>
        <a:sysClr val="window" lastClr="FFFFFF"/>
      </a:lt1>
      <a:dk2>
        <a:srgbClr val="595959"/>
      </a:dk2>
      <a:lt2>
        <a:srgbClr val="E7E6E6"/>
      </a:lt2>
      <a:accent1>
        <a:srgbClr val="334394"/>
      </a:accent1>
      <a:accent2>
        <a:srgbClr val="D35917"/>
      </a:accent2>
      <a:accent3>
        <a:srgbClr val="3554A2"/>
      </a:accent3>
      <a:accent4>
        <a:srgbClr val="FFE52C"/>
      </a:accent4>
      <a:accent5>
        <a:srgbClr val="FF0000"/>
      </a:accent5>
      <a:accent6>
        <a:srgbClr val="00B0F0"/>
      </a:accent6>
      <a:hlink>
        <a:srgbClr val="595959"/>
      </a:hlink>
      <a:folHlink>
        <a:srgbClr val="334394"/>
      </a:folHlink>
    </a:clrScheme>
    <a:fontScheme name="PCP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PCPT_Projet De Développement (Guide MCD)">
      <a:dk1>
        <a:srgbClr val="334394"/>
      </a:dk1>
      <a:lt1>
        <a:sysClr val="window" lastClr="FFFFFF"/>
      </a:lt1>
      <a:dk2>
        <a:srgbClr val="595959"/>
      </a:dk2>
      <a:lt2>
        <a:srgbClr val="E7E6E6"/>
      </a:lt2>
      <a:accent1>
        <a:srgbClr val="334394"/>
      </a:accent1>
      <a:accent2>
        <a:srgbClr val="D35917"/>
      </a:accent2>
      <a:accent3>
        <a:srgbClr val="3554A2"/>
      </a:accent3>
      <a:accent4>
        <a:srgbClr val="FFE52C"/>
      </a:accent4>
      <a:accent5>
        <a:srgbClr val="FF0000"/>
      </a:accent5>
      <a:accent6>
        <a:srgbClr val="00B0F0"/>
      </a:accent6>
      <a:hlink>
        <a:srgbClr val="595959"/>
      </a:hlink>
      <a:folHlink>
        <a:srgbClr val="334394"/>
      </a:folHlink>
    </a:clrScheme>
    <a:fontScheme name="PCP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PCPT_Projet De Développement (Guide MCD)">
      <a:dk1>
        <a:srgbClr val="334394"/>
      </a:dk1>
      <a:lt1>
        <a:sysClr val="window" lastClr="FFFFFF"/>
      </a:lt1>
      <a:dk2>
        <a:srgbClr val="595959"/>
      </a:dk2>
      <a:lt2>
        <a:srgbClr val="E7E6E6"/>
      </a:lt2>
      <a:accent1>
        <a:srgbClr val="334394"/>
      </a:accent1>
      <a:accent2>
        <a:srgbClr val="D35917"/>
      </a:accent2>
      <a:accent3>
        <a:srgbClr val="3554A2"/>
      </a:accent3>
      <a:accent4>
        <a:srgbClr val="FFE52C"/>
      </a:accent4>
      <a:accent5>
        <a:srgbClr val="FF0000"/>
      </a:accent5>
      <a:accent6>
        <a:srgbClr val="00B0F0"/>
      </a:accent6>
      <a:hlink>
        <a:srgbClr val="595959"/>
      </a:hlink>
      <a:folHlink>
        <a:srgbClr val="334394"/>
      </a:folHlink>
    </a:clrScheme>
    <a:fontScheme name="PCP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28E2899A90744396E51325A16F2C25" ma:contentTypeVersion="4" ma:contentTypeDescription="Crée un document." ma:contentTypeScope="" ma:versionID="16a24bd5b58ce39e2cd690566aa49a27">
  <xsd:schema xmlns:xsd="http://www.w3.org/2001/XMLSchema" xmlns:xs="http://www.w3.org/2001/XMLSchema" xmlns:p="http://schemas.microsoft.com/office/2006/metadata/properties" xmlns:ns2="0b896510-f91c-4c09-ad23-249ead7553e7" xmlns:ns3="d11cbcdc-6455-4a2e-81f4-489a78605b06" targetNamespace="http://schemas.microsoft.com/office/2006/metadata/properties" ma:root="true" ma:fieldsID="215305d61c74cb4d283764cd8ce4c490" ns2:_="" ns3:_="">
    <xsd:import namespace="0b896510-f91c-4c09-ad23-249ead7553e7"/>
    <xsd:import namespace="d11cbcdc-6455-4a2e-81f4-489a78605b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96510-f91c-4c09-ad23-249ead7553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1cbcdc-6455-4a2e-81f4-489a78605b0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7A02E8-486F-4651-BEE1-839095CC45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896510-f91c-4c09-ad23-249ead7553e7"/>
    <ds:schemaRef ds:uri="d11cbcdc-6455-4a2e-81f4-489a78605b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6BE460-C6A8-4824-B1EC-7C6B5186B1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5518</TotalTime>
  <Words>1581</Words>
  <Application>Microsoft Office PowerPoint</Application>
  <PresentationFormat>Personnalisé</PresentationFormat>
  <Paragraphs>487</Paragraphs>
  <Slides>22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39" baseType="lpstr">
      <vt:lpstr>Arial</vt:lpstr>
      <vt:lpstr>Arial Black</vt:lpstr>
      <vt:lpstr>Arial Unicode MS</vt:lpstr>
      <vt:lpstr>Calibri</vt:lpstr>
      <vt:lpstr>Gotham-Black</vt:lpstr>
      <vt:lpstr>Poppins SemiBold</vt:lpstr>
      <vt:lpstr>Raleway</vt:lpstr>
      <vt:lpstr>Roboto</vt:lpstr>
      <vt:lpstr>Roboto Black</vt:lpstr>
      <vt:lpstr>Roboto Condensed</vt:lpstr>
      <vt:lpstr>Roboto Light</vt:lpstr>
      <vt:lpstr>Source Sans Pro</vt:lpstr>
      <vt:lpstr>Times New Roman</vt:lpstr>
      <vt:lpstr>Urbanist ExtraBold</vt:lpstr>
      <vt:lpstr>Wingdings</vt:lpstr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Eric Delobel</Manager>
  <Company>ed graphiste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Modèle Projet De Développement</dc:title>
  <dc:creator>Eric Delobel</dc:creator>
  <cp:keywords>PCPT</cp:keywords>
  <cp:lastModifiedBy>Stéphan Feugas</cp:lastModifiedBy>
  <cp:revision>327</cp:revision>
  <cp:lastPrinted>2023-04-20T06:48:58Z</cp:lastPrinted>
  <dcterms:created xsi:type="dcterms:W3CDTF">2022-09-22T04:44:48Z</dcterms:created>
  <dcterms:modified xsi:type="dcterms:W3CDTF">2023-07-04T08:22:33Z</dcterms:modified>
</cp:coreProperties>
</file>